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Crimson Pro Semi Bold"/>
      <p:regular r:id="rId14"/>
    </p:embeddedFont>
    <p:embeddedFont>
      <p:font typeface="Crimson Pro Semi Bold"/>
      <p:regular r:id="rId15"/>
    </p:embeddedFont>
    <p:embeddedFont>
      <p:font typeface="Crimson Pro Semi Bold"/>
      <p:regular r:id="rId16"/>
    </p:embeddedFont>
    <p:embeddedFont>
      <p:font typeface="Crimson Pro Semi Bold"/>
      <p:regular r:id="rId17"/>
    </p:embeddedFont>
    <p:embeddedFont>
      <p:font typeface="Heebo"/>
      <p:regular r:id="rId18"/>
    </p:embeddedFont>
    <p:embeddedFont>
      <p:font typeface="Heebo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4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5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40887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夏日防熱小達人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炎炎夏日，我們一起學習預防熱傷害的方法！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842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什麼是熱傷害？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870835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6678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身體過熱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158270"/>
            <a:ext cx="4158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體溫上升，不舒服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2870835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6678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流失水分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6158270"/>
            <a:ext cx="4158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身體缺水，頭暈想吐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2870835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6678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嚴重後果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6158270"/>
            <a:ext cx="4158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可能中暑，很危險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679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誰最容易熱傷害？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66267"/>
            <a:ext cx="21156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嬰幼兒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956685"/>
            <a:ext cx="21156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體溫調節能力差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573" y="3316843"/>
            <a:ext cx="2644735" cy="2644735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30" y="3772495"/>
            <a:ext cx="339328" cy="424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34470" y="3466267"/>
            <a:ext cx="21157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兒童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6234470" y="3956685"/>
            <a:ext cx="211574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愛玩忘記休息喝水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573" y="3316843"/>
            <a:ext cx="2644735" cy="2644735"/>
          </a:xfrm>
          <a:prstGeom prst="rect">
            <a:avLst/>
          </a:prstGeom>
        </p:spPr>
      </p:pic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703" y="3772495"/>
            <a:ext cx="339328" cy="42422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234470" y="4958715"/>
            <a:ext cx="21157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戶外工作者</a:t>
            </a:r>
            <a:endParaRPr lang="en-US" sz="2200" dirty="0"/>
          </a:p>
        </p:txBody>
      </p:sp>
      <p:sp>
        <p:nvSpPr>
          <p:cNvPr id="13" name="Text 6"/>
          <p:cNvSpPr/>
          <p:nvPr/>
        </p:nvSpPr>
        <p:spPr>
          <a:xfrm>
            <a:off x="6234470" y="5449133"/>
            <a:ext cx="211574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長時間在高溫環境</a:t>
            </a:r>
            <a:endParaRPr lang="en-US" sz="1750" dirty="0"/>
          </a:p>
        </p:txBody>
      </p:sp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573" y="3316843"/>
            <a:ext cx="2644735" cy="2644735"/>
          </a:xfrm>
          <a:prstGeom prst="rect">
            <a:avLst/>
          </a:prstGeom>
        </p:spPr>
      </p:pic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6703" y="5081468"/>
            <a:ext cx="339328" cy="424220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793790" y="4958715"/>
            <a:ext cx="21156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老年人</a:t>
            </a:r>
            <a:endParaRPr lang="en-US" sz="2200" dirty="0"/>
          </a:p>
        </p:txBody>
      </p:sp>
      <p:sp>
        <p:nvSpPr>
          <p:cNvPr id="17" name="Text 8"/>
          <p:cNvSpPr/>
          <p:nvPr/>
        </p:nvSpPr>
        <p:spPr>
          <a:xfrm>
            <a:off x="793790" y="5449133"/>
            <a:ext cx="21156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感覺溫度能力減弱</a:t>
            </a:r>
            <a:endParaRPr lang="en-US" sz="1750" dirty="0"/>
          </a:p>
        </p:txBody>
      </p:sp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573" y="3316843"/>
            <a:ext cx="2644735" cy="2644735"/>
          </a:xfrm>
          <a:prstGeom prst="rect">
            <a:avLst/>
          </a:prstGeom>
        </p:spPr>
      </p:pic>
      <p:pic>
        <p:nvPicPr>
          <p:cNvPr id="19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7730" y="5081468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0"/>
            <a:ext cx="91440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506" y="1698308"/>
            <a:ext cx="8591669" cy="483286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73073" y="608409"/>
            <a:ext cx="39402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熱傷害的警告信號</a:t>
            </a:r>
            <a:endParaRPr lang="en-US" sz="430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2320052"/>
            <a:ext cx="1104424" cy="132528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098358" y="2540913"/>
            <a:ext cx="2614970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輕微症狀</a:t>
            </a:r>
            <a:endParaRPr lang="en-US" sz="2150" dirty="0"/>
          </a:p>
        </p:txBody>
      </p:sp>
      <p:sp>
        <p:nvSpPr>
          <p:cNvPr id="7" name="Text 2"/>
          <p:cNvSpPr/>
          <p:nvPr/>
        </p:nvSpPr>
        <p:spPr>
          <a:xfrm>
            <a:off x="2098358" y="3018473"/>
            <a:ext cx="2614970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流汗多、口渴</a:t>
            </a:r>
            <a:endParaRPr lang="en-US" sz="170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3645337"/>
            <a:ext cx="1104424" cy="132528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098358" y="3866198"/>
            <a:ext cx="2614970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中度症狀</a:t>
            </a:r>
            <a:endParaRPr lang="en-US" sz="2150" dirty="0"/>
          </a:p>
        </p:txBody>
      </p:sp>
      <p:sp>
        <p:nvSpPr>
          <p:cNvPr id="10" name="Text 4"/>
          <p:cNvSpPr/>
          <p:nvPr/>
        </p:nvSpPr>
        <p:spPr>
          <a:xfrm>
            <a:off x="2098358" y="4343757"/>
            <a:ext cx="2614970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頭暈、頭痛、噁心</a:t>
            </a:r>
            <a:endParaRPr lang="en-US" sz="1700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4970621"/>
            <a:ext cx="1104424" cy="132528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2098358" y="5191482"/>
            <a:ext cx="2614970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嚴重症狀</a:t>
            </a:r>
            <a:endParaRPr lang="en-US" sz="2150" dirty="0"/>
          </a:p>
        </p:txBody>
      </p:sp>
      <p:sp>
        <p:nvSpPr>
          <p:cNvPr id="13" name="Text 6"/>
          <p:cNvSpPr/>
          <p:nvPr/>
        </p:nvSpPr>
        <p:spPr>
          <a:xfrm>
            <a:off x="2098358" y="5669042"/>
            <a:ext cx="2614970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高燒、意識不清</a:t>
            </a:r>
            <a:endParaRPr lang="en-US" sz="1700" dirty="0"/>
          </a:p>
        </p:txBody>
      </p:sp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6295906"/>
            <a:ext cx="1104424" cy="132528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098358" y="6516767"/>
            <a:ext cx="2614970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危險情況</a:t>
            </a:r>
            <a:endParaRPr lang="en-US" sz="2150" dirty="0"/>
          </a:p>
        </p:txBody>
      </p:sp>
      <p:sp>
        <p:nvSpPr>
          <p:cNvPr id="16" name="Text 8"/>
          <p:cNvSpPr/>
          <p:nvPr/>
        </p:nvSpPr>
        <p:spPr>
          <a:xfrm>
            <a:off x="2098358" y="6994327"/>
            <a:ext cx="2614970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立即送醫！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8551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預防熱傷害三不三要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334458"/>
            <a:ext cx="3664744" cy="2191345"/>
          </a:xfrm>
          <a:prstGeom prst="roundRect">
            <a:avLst>
              <a:gd name="adj" fmla="val 1553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25612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三不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051691"/>
            <a:ext cx="3211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不在中午外出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507004" y="3493889"/>
            <a:ext cx="3211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不穿深色衣服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507004" y="3936087"/>
            <a:ext cx="3211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不激烈運動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171748" y="2334458"/>
            <a:ext cx="3664863" cy="2191345"/>
          </a:xfrm>
          <a:prstGeom prst="roundRect">
            <a:avLst>
              <a:gd name="adj" fmla="val 1553"/>
            </a:avLst>
          </a:prstGeom>
          <a:solidFill>
            <a:srgbClr val="F2EEEE"/>
          </a:solidFill>
          <a:ln/>
        </p:spPr>
      </p:sp>
      <p:sp>
        <p:nvSpPr>
          <p:cNvPr id="10" name="Text 7"/>
          <p:cNvSpPr/>
          <p:nvPr/>
        </p:nvSpPr>
        <p:spPr>
          <a:xfrm>
            <a:off x="10398562" y="25612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三要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398562" y="3051691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要多喝水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0398562" y="3493889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要待在陰涼處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398562" y="3936087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要穿淺色衣服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80190" y="4752618"/>
            <a:ext cx="7556421" cy="2191345"/>
          </a:xfrm>
          <a:prstGeom prst="roundRect">
            <a:avLst>
              <a:gd name="adj" fmla="val 1553"/>
            </a:avLst>
          </a:prstGeom>
          <a:solidFill>
            <a:srgbClr val="F2EEEE"/>
          </a:solidFill>
          <a:ln/>
        </p:spPr>
      </p:sp>
      <p:sp>
        <p:nvSpPr>
          <p:cNvPr id="15" name="Text 12"/>
          <p:cNvSpPr/>
          <p:nvPr/>
        </p:nvSpPr>
        <p:spPr>
          <a:xfrm>
            <a:off x="6507004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緊急處理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6507004" y="5469850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移到陰涼處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6507004" y="5912048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喝水降溫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6507004" y="6354247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嚴重時打119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夏日防熱小撇步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13602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遮陽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13602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戴帽子、撐傘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15869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穿著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15869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淺色、寬鬆衣物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13602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補水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13602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隨時補充水分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11335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防曬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1133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塗防曬乳液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0845"/>
            <a:ext cx="68037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記住這些，熱傷害遠離我！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630228"/>
            <a:ext cx="4234220" cy="226814"/>
          </a:xfrm>
          <a:prstGeom prst="roundRect">
            <a:avLst>
              <a:gd name="adj" fmla="val 15001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60838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察覺症狀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6574274"/>
            <a:ext cx="378059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認識熱傷害警告信號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98031" y="5289947"/>
            <a:ext cx="4234220" cy="226814"/>
          </a:xfrm>
          <a:prstGeom prst="roundRect">
            <a:avLst>
              <a:gd name="adj" fmla="val 15001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5424845" y="5743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立即行動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24845" y="6233993"/>
            <a:ext cx="378059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補水、降溫、休息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02272" y="4949785"/>
            <a:ext cx="4234220" cy="226814"/>
          </a:xfrm>
          <a:prstGeom prst="roundRect">
            <a:avLst>
              <a:gd name="adj" fmla="val 15001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9829086" y="5403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尋求幫助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29086" y="5893832"/>
            <a:ext cx="378059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嚴重時告訴大人、打119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2025-06-12T04:04:04Z</dcterms:created>
  <dcterms:modified xsi:type="dcterms:W3CDTF">2025-06-12T04:04:04Z</dcterms:modified>
</cp:coreProperties>
</file>