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omments/modernComment_928_287F5904.xml" ContentType="application/vnd.ms-powerpoint.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5.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6.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7.xml" ContentType="application/vnd.openxmlformats-officedocument.presentationml.notesSlide+xml"/>
  <Override PartName="/ppt/theme/themeOverride1.xml" ContentType="application/vnd.openxmlformats-officedocument.themeOverride+xml"/>
  <Override PartName="/ppt/notesSlides/notesSlide18.xml" ContentType="application/vnd.openxmlformats-officedocument.presentationml.notesSlide+xml"/>
  <Override PartName="/ppt/theme/themeOverride2.xml" ContentType="application/vnd.openxmlformats-officedocument.themeOverride+xml"/>
  <Override PartName="/ppt/notesSlides/notesSlide19.xml" ContentType="application/vnd.openxmlformats-officedocument.presentationml.notesSlide+xml"/>
  <Override PartName="/ppt/theme/themeOverride3.xml" ContentType="application/vnd.openxmlformats-officedocument.themeOverr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heme/themeOverride4.xml" ContentType="application/vnd.openxmlformats-officedocument.themeOverr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bookmarkIdSeed="2">
  <p:sldMasterIdLst>
    <p:sldMasterId id="2147483754" r:id="rId1"/>
  </p:sldMasterIdLst>
  <p:notesMasterIdLst>
    <p:notesMasterId r:id="rId98"/>
  </p:notesMasterIdLst>
  <p:handoutMasterIdLst>
    <p:handoutMasterId r:id="rId99"/>
  </p:handoutMasterIdLst>
  <p:sldIdLst>
    <p:sldId id="463" r:id="rId2"/>
    <p:sldId id="2421" r:id="rId3"/>
    <p:sldId id="2422" r:id="rId4"/>
    <p:sldId id="2466" r:id="rId5"/>
    <p:sldId id="2426" r:id="rId6"/>
    <p:sldId id="2432" r:id="rId7"/>
    <p:sldId id="2406" r:id="rId8"/>
    <p:sldId id="2434" r:id="rId9"/>
    <p:sldId id="2393" r:id="rId10"/>
    <p:sldId id="2333" r:id="rId11"/>
    <p:sldId id="2403" r:id="rId12"/>
    <p:sldId id="2453" r:id="rId13"/>
    <p:sldId id="2340" r:id="rId14"/>
    <p:sldId id="2341" r:id="rId15"/>
    <p:sldId id="2396" r:id="rId16"/>
    <p:sldId id="2397" r:id="rId17"/>
    <p:sldId id="2462" r:id="rId18"/>
    <p:sldId id="2464" r:id="rId19"/>
    <p:sldId id="2385" r:id="rId20"/>
    <p:sldId id="2344" r:id="rId21"/>
    <p:sldId id="2345" r:id="rId22"/>
    <p:sldId id="265" r:id="rId23"/>
    <p:sldId id="2457" r:id="rId24"/>
    <p:sldId id="2456" r:id="rId25"/>
    <p:sldId id="268" r:id="rId26"/>
    <p:sldId id="2398" r:id="rId27"/>
    <p:sldId id="340" r:id="rId28"/>
    <p:sldId id="2454" r:id="rId29"/>
    <p:sldId id="2399" r:id="rId30"/>
    <p:sldId id="2400" r:id="rId31"/>
    <p:sldId id="2401" r:id="rId32"/>
    <p:sldId id="2444" r:id="rId33"/>
    <p:sldId id="2387" r:id="rId34"/>
    <p:sldId id="2402" r:id="rId35"/>
    <p:sldId id="2388" r:id="rId36"/>
    <p:sldId id="2392" r:id="rId37"/>
    <p:sldId id="2404" r:id="rId38"/>
    <p:sldId id="2419" r:id="rId39"/>
    <p:sldId id="2350" r:id="rId40"/>
    <p:sldId id="2445" r:id="rId41"/>
    <p:sldId id="2395" r:id="rId42"/>
    <p:sldId id="2420" r:id="rId43"/>
    <p:sldId id="2417" r:id="rId44"/>
    <p:sldId id="2418" r:id="rId45"/>
    <p:sldId id="2424" r:id="rId46"/>
    <p:sldId id="441" r:id="rId47"/>
    <p:sldId id="257" r:id="rId48"/>
    <p:sldId id="437" r:id="rId49"/>
    <p:sldId id="2449" r:id="rId50"/>
    <p:sldId id="2450" r:id="rId51"/>
    <p:sldId id="445" r:id="rId52"/>
    <p:sldId id="2268" r:id="rId53"/>
    <p:sldId id="1719" r:id="rId54"/>
    <p:sldId id="2270" r:id="rId55"/>
    <p:sldId id="2337" r:id="rId56"/>
    <p:sldId id="1994" r:id="rId57"/>
    <p:sldId id="2429" r:id="rId58"/>
    <p:sldId id="2428" r:id="rId59"/>
    <p:sldId id="2433" r:id="rId60"/>
    <p:sldId id="2271" r:id="rId61"/>
    <p:sldId id="446" r:id="rId62"/>
    <p:sldId id="2430" r:id="rId63"/>
    <p:sldId id="2431" r:id="rId64"/>
    <p:sldId id="2408" r:id="rId65"/>
    <p:sldId id="2272" r:id="rId66"/>
    <p:sldId id="2416" r:id="rId67"/>
    <p:sldId id="2415" r:id="rId68"/>
    <p:sldId id="2410" r:id="rId69"/>
    <p:sldId id="2411" r:id="rId70"/>
    <p:sldId id="2412" r:id="rId71"/>
    <p:sldId id="2413" r:id="rId72"/>
    <p:sldId id="2414" r:id="rId73"/>
    <p:sldId id="2237" r:id="rId74"/>
    <p:sldId id="2249" r:id="rId75"/>
    <p:sldId id="2250" r:id="rId76"/>
    <p:sldId id="2331" r:id="rId77"/>
    <p:sldId id="2332" r:id="rId78"/>
    <p:sldId id="2310" r:id="rId79"/>
    <p:sldId id="2329" r:id="rId80"/>
    <p:sldId id="2330" r:id="rId81"/>
    <p:sldId id="2359" r:id="rId82"/>
    <p:sldId id="2360" r:id="rId83"/>
    <p:sldId id="2361" r:id="rId84"/>
    <p:sldId id="2362" r:id="rId85"/>
    <p:sldId id="2363" r:id="rId86"/>
    <p:sldId id="2364" r:id="rId87"/>
    <p:sldId id="2435" r:id="rId88"/>
    <p:sldId id="2436" r:id="rId89"/>
    <p:sldId id="2437" r:id="rId90"/>
    <p:sldId id="2439" r:id="rId91"/>
    <p:sldId id="2441" r:id="rId92"/>
    <p:sldId id="2440" r:id="rId93"/>
    <p:sldId id="2442" r:id="rId94"/>
    <p:sldId id="2451" r:id="rId95"/>
    <p:sldId id="2311" r:id="rId96"/>
    <p:sldId id="2312" r:id="rId97"/>
  </p:sldIdLst>
  <p:sldSz cx="12192000" cy="6858000"/>
  <p:notesSz cx="6858000" cy="9144000"/>
  <p:embeddedFontLst>
    <p:embeddedFont>
      <p:font typeface="微软雅黑" panose="020B0503020204020204" pitchFamily="34" charset="-122"/>
      <p:regular r:id="rId100"/>
      <p:bold r:id="rId101"/>
    </p:embeddedFont>
    <p:embeddedFont>
      <p:font typeface="Eb Garamond" panose="00000500000000000000" pitchFamily="2" charset="0"/>
      <p:regular r:id="rId102"/>
      <p:bold r:id="rId103"/>
      <p:italic r:id="rId104"/>
      <p:boldItalic r:id="rId105"/>
    </p:embeddedFont>
    <p:embeddedFont>
      <p:font typeface="Franklin Gothic Book" panose="020B0503020102020204" pitchFamily="34" charset="0"/>
      <p:regular r:id="rId106"/>
      <p:italic r:id="rId107"/>
    </p:embeddedFont>
    <p:embeddedFont>
      <p:font typeface="Franklin Gothic Medium" panose="020B0603020102020204" pitchFamily="34" charset="0"/>
      <p:regular r:id="rId108"/>
      <p:italic r:id="rId109"/>
    </p:embeddedFont>
    <p:embeddedFont>
      <p:font typeface="Gen Jyuu Gothic Bold" panose="020B0602020203020207" pitchFamily="34" charset="-120"/>
      <p:bold r:id="rId110"/>
    </p:embeddedFont>
    <p:embeddedFont>
      <p:font typeface="Segoe UI" panose="020B0502040204020203" pitchFamily="34" charset="0"/>
      <p:regular r:id="rId111"/>
      <p:bold r:id="rId112"/>
      <p:italic r:id="rId113"/>
      <p:boldItalic r:id="rId114"/>
    </p:embeddedFont>
    <p:embeddedFont>
      <p:font typeface="Segoe UI Semibold" panose="020B0702040204020203" pitchFamily="34" charset="0"/>
      <p:bold r:id="rId115"/>
      <p:boldItalic r:id="rId116"/>
    </p:embeddedFont>
    <p:embeddedFont>
      <p:font typeface="華康行楷體W5" panose="03000509000000000000" pitchFamily="65" charset="-120"/>
      <p:regular r:id="rId117"/>
    </p:embeddedFont>
    <p:embeddedFont>
      <p:font typeface="微軟正黑體" panose="020B0604030504040204" pitchFamily="34" charset="-120"/>
      <p:regular r:id="rId118"/>
      <p:bold r:id="rId119"/>
    </p:embeddedFont>
    <p:embeddedFont>
      <p:font typeface="源泉圓體 EL" panose="020B0200000000000000" pitchFamily="34" charset="-120"/>
      <p:regular r:id="rId120"/>
    </p:embeddedFont>
    <p:embeddedFont>
      <p:font typeface="標楷體" panose="03000509000000000000" pitchFamily="65" charset="-120"/>
      <p:regular r:id="rId121"/>
    </p:embeddedFont>
  </p:embeddedFontLst>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標題" id="{780DB2D6-E337-4F9D-A913-809D6803B9CB}">
          <p14:sldIdLst>
            <p14:sldId id="463"/>
            <p14:sldId id="2421"/>
            <p14:sldId id="2422"/>
            <p14:sldId id="2466"/>
            <p14:sldId id="2426"/>
            <p14:sldId id="2432"/>
          </p14:sldIdLst>
        </p14:section>
        <p14:section name="Part1校園衝突" id="{DC1A4530-3551-4DE1-A6B6-69F041FA2253}">
          <p14:sldIdLst>
            <p14:sldId id="2406"/>
            <p14:sldId id="2434"/>
            <p14:sldId id="2393"/>
            <p14:sldId id="2333"/>
            <p14:sldId id="2403"/>
            <p14:sldId id="2453"/>
            <p14:sldId id="2340"/>
            <p14:sldId id="2341"/>
            <p14:sldId id="2396"/>
            <p14:sldId id="2397"/>
            <p14:sldId id="2462"/>
            <p14:sldId id="2464"/>
            <p14:sldId id="2385"/>
            <p14:sldId id="2344"/>
            <p14:sldId id="2345"/>
            <p14:sldId id="265"/>
            <p14:sldId id="2457"/>
            <p14:sldId id="2456"/>
            <p14:sldId id="268"/>
            <p14:sldId id="2398"/>
            <p14:sldId id="340"/>
            <p14:sldId id="2454"/>
            <p14:sldId id="2399"/>
            <p14:sldId id="2400"/>
            <p14:sldId id="2401"/>
            <p14:sldId id="2444"/>
            <p14:sldId id="2387"/>
            <p14:sldId id="2402"/>
            <p14:sldId id="2388"/>
            <p14:sldId id="2392"/>
            <p14:sldId id="2404"/>
            <p14:sldId id="2419"/>
            <p14:sldId id="2350"/>
            <p14:sldId id="2445"/>
            <p14:sldId id="2395"/>
            <p14:sldId id="2420"/>
            <p14:sldId id="2417"/>
            <p14:sldId id="2418"/>
            <p14:sldId id="2424"/>
            <p14:sldId id="441"/>
            <p14:sldId id="257"/>
            <p14:sldId id="437"/>
            <p14:sldId id="2449"/>
            <p14:sldId id="2450"/>
            <p14:sldId id="445"/>
            <p14:sldId id="2268"/>
            <p14:sldId id="1719"/>
            <p14:sldId id="2270"/>
            <p14:sldId id="2337"/>
          </p14:sldIdLst>
        </p14:section>
        <p14:section name="Part2修復式正義" id="{C4CF6E12-50B0-4D54-9EDE-5F1547A36A11}">
          <p14:sldIdLst>
            <p14:sldId id="1994"/>
            <p14:sldId id="2429"/>
            <p14:sldId id="2428"/>
            <p14:sldId id="2433"/>
            <p14:sldId id="2271"/>
            <p14:sldId id="446"/>
            <p14:sldId id="2430"/>
            <p14:sldId id="2431"/>
            <p14:sldId id="2408"/>
            <p14:sldId id="2272"/>
            <p14:sldId id="2416"/>
            <p14:sldId id="2415"/>
            <p14:sldId id="2410"/>
            <p14:sldId id="2411"/>
            <p14:sldId id="2412"/>
            <p14:sldId id="2413"/>
            <p14:sldId id="2414"/>
            <p14:sldId id="2237"/>
            <p14:sldId id="2249"/>
            <p14:sldId id="2250"/>
            <p14:sldId id="2331"/>
            <p14:sldId id="2332"/>
            <p14:sldId id="2310"/>
            <p14:sldId id="2329"/>
            <p14:sldId id="2330"/>
            <p14:sldId id="2359"/>
            <p14:sldId id="2360"/>
            <p14:sldId id="2361"/>
            <p14:sldId id="2362"/>
            <p14:sldId id="2363"/>
            <p14:sldId id="2364"/>
            <p14:sldId id="2435"/>
            <p14:sldId id="2436"/>
            <p14:sldId id="2437"/>
            <p14:sldId id="2439"/>
            <p14:sldId id="2441"/>
            <p14:sldId id="2440"/>
            <p14:sldId id="2442"/>
            <p14:sldId id="2451"/>
            <p14:sldId id="2311"/>
            <p14:sldId id="2312"/>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A84B0B3-69D9-D70F-4EEB-15371418E9E4}" name="瑞奕 王" initials="瑞王" userId="d6889b5dce8b0b4c"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oseph Cheng" initials="JC" lastIdx="0" clrIdx="0"/>
  <p:cmAuthor id="2" name="大千 魏" initials="大魏" lastIdx="1" clrIdx="1">
    <p:extLst>
      <p:ext uri="{19B8F6BF-5375-455C-9EA6-DF929625EA0E}">
        <p15:presenceInfo xmlns:p15="http://schemas.microsoft.com/office/powerpoint/2012/main" userId="207cea5f6b1781e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DBC7D6"/>
    <a:srgbClr val="9751CB"/>
    <a:srgbClr val="B37AF2"/>
    <a:srgbClr val="D565B8"/>
    <a:srgbClr val="0D9129"/>
    <a:srgbClr val="E2EEC4"/>
    <a:srgbClr val="C3E4F5"/>
    <a:srgbClr val="A4BFD8"/>
    <a:srgbClr val="CEE7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9FC7BD-37A0-4F06-A664-D6B2A8649524}" v="1" dt="2026-08-19T01:26:07.371"/>
  </p1510:revLst>
</p1510:revInfo>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06799F8-075E-4A3A-A7F6-7FBC6576F1A4}" styleName="佈景主題樣式 2 - 輔色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66" autoAdjust="0"/>
    <p:restoredTop sz="78727" autoAdjust="0"/>
  </p:normalViewPr>
  <p:slideViewPr>
    <p:cSldViewPr snapToGrid="0">
      <p:cViewPr varScale="1">
        <p:scale>
          <a:sx n="110" d="100"/>
          <a:sy n="110" d="100"/>
        </p:scale>
        <p:origin x="402" y="78"/>
      </p:cViewPr>
      <p:guideLst>
        <p:guide orient="horz" pos="2160"/>
        <p:guide pos="3840"/>
      </p:guideLst>
    </p:cSldViewPr>
  </p:slideViewPr>
  <p:outlineViewPr>
    <p:cViewPr>
      <p:scale>
        <a:sx n="33" d="100"/>
        <a:sy n="33" d="100"/>
      </p:scale>
      <p:origin x="110" y="7997"/>
    </p:cViewPr>
  </p:outlineViewPr>
  <p:notesTextViewPr>
    <p:cViewPr>
      <p:scale>
        <a:sx n="3" d="2"/>
        <a:sy n="3" d="2"/>
      </p:scale>
      <p:origin x="0" y="0"/>
    </p:cViewPr>
  </p:notesTextViewPr>
  <p:sorterViewPr>
    <p:cViewPr>
      <p:scale>
        <a:sx n="50" d="100"/>
        <a:sy n="50" d="100"/>
      </p:scale>
      <p:origin x="0" y="-3658"/>
    </p:cViewPr>
  </p:sorterViewPr>
  <p:notesViewPr>
    <p:cSldViewPr snapToGrid="0">
      <p:cViewPr varScale="1">
        <p:scale>
          <a:sx n="66" d="100"/>
          <a:sy n="66" d="100"/>
        </p:scale>
        <p:origin x="-3187" y="-8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font" Target="fonts/font18.fntdata"/><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font" Target="fonts/font13.fntdata"/><Relationship Id="rId16" Type="http://schemas.openxmlformats.org/officeDocument/2006/relationships/slide" Target="slides/slide15.xml"/><Relationship Id="rId107" Type="http://schemas.openxmlformats.org/officeDocument/2006/relationships/font" Target="fonts/font8.fntdata"/><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font" Target="fonts/font3.fntdata"/><Relationship Id="rId123" Type="http://schemas.openxmlformats.org/officeDocument/2006/relationships/presProps" Target="presProps.xml"/><Relationship Id="rId128" Type="http://schemas.microsoft.com/office/2015/10/relationships/revisionInfo" Target="revisionInfo.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font" Target="fonts/font14.fntdata"/><Relationship Id="rId118" Type="http://schemas.openxmlformats.org/officeDocument/2006/relationships/font" Target="fonts/font19.fntdata"/><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font" Target="fonts/font4.fntdata"/><Relationship Id="rId108" Type="http://schemas.openxmlformats.org/officeDocument/2006/relationships/font" Target="fonts/font9.fntdata"/><Relationship Id="rId124" Type="http://schemas.openxmlformats.org/officeDocument/2006/relationships/viewProps" Target="viewProps.xml"/><Relationship Id="rId129" Type="http://schemas.microsoft.com/office/2018/10/relationships/authors" Target="author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font" Target="fonts/font15.fntdata"/><Relationship Id="rId119" Type="http://schemas.openxmlformats.org/officeDocument/2006/relationships/font" Target="fonts/font20.fntdata"/><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font" Target="fonts/font10.fntdata"/><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font" Target="fonts/font5.fntdata"/><Relationship Id="rId120" Type="http://schemas.openxmlformats.org/officeDocument/2006/relationships/font" Target="fonts/font21.fntdata"/><Relationship Id="rId125"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font" Target="fonts/font11.fntdata"/><Relationship Id="rId115" Type="http://schemas.openxmlformats.org/officeDocument/2006/relationships/font" Target="fonts/font16.fntdata"/><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font" Target="fonts/font1.fntdata"/><Relationship Id="rId105" Type="http://schemas.openxmlformats.org/officeDocument/2006/relationships/font" Target="fonts/font6.fntdata"/><Relationship Id="rId12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notesMaster" Target="notesMasters/notesMaster1.xml"/><Relationship Id="rId121" Type="http://schemas.openxmlformats.org/officeDocument/2006/relationships/font" Target="fonts/font22.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font" Target="fonts/font17.fntdata"/><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font" Target="fonts/font12.fntdata"/><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font" Target="fonts/font7.fntdata"/><Relationship Id="rId127" Type="http://schemas.microsoft.com/office/2016/11/relationships/changesInfo" Target="changesInfos/changesInfo1.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handoutMaster" Target="handoutMasters/handoutMaster1.xml"/><Relationship Id="rId101" Type="http://schemas.openxmlformats.org/officeDocument/2006/relationships/font" Target="fonts/font2.fntdata"/><Relationship Id="rId122"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瑞奕 王" userId="d6889b5dce8b0b4c" providerId="LiveId" clId="{932B4EE1-DA3E-4F7C-BBFA-27B95E281BEE}"/>
    <pc:docChg chg="undo custSel addSld delSld modSld modSection">
      <pc:chgData name="瑞奕 王" userId="d6889b5dce8b0b4c" providerId="LiveId" clId="{932B4EE1-DA3E-4F7C-BBFA-27B95E281BEE}" dt="2026-08-19T08:48:06.758" v="584" actId="404"/>
      <pc:docMkLst>
        <pc:docMk/>
      </pc:docMkLst>
      <pc:sldChg chg="addSp modSp mod">
        <pc:chgData name="瑞奕 王" userId="d6889b5dce8b0b4c" providerId="LiveId" clId="{932B4EE1-DA3E-4F7C-BBFA-27B95E281BEE}" dt="2026-08-19T08:27:30.213" v="583" actId="1076"/>
        <pc:sldMkLst>
          <pc:docMk/>
          <pc:sldMk cId="3586723427" sldId="2421"/>
        </pc:sldMkLst>
        <pc:spChg chg="mod">
          <ac:chgData name="瑞奕 王" userId="d6889b5dce8b0b4c" providerId="LiveId" clId="{932B4EE1-DA3E-4F7C-BBFA-27B95E281BEE}" dt="2026-08-19T08:27:02.890" v="578" actId="1076"/>
          <ac:spMkLst>
            <pc:docMk/>
            <pc:sldMk cId="3586723427" sldId="2421"/>
            <ac:spMk id="7" creationId="{00000000-0000-0000-0000-000000000000}"/>
          </ac:spMkLst>
        </pc:spChg>
        <pc:picChg chg="add mod">
          <ac:chgData name="瑞奕 王" userId="d6889b5dce8b0b4c" providerId="LiveId" clId="{932B4EE1-DA3E-4F7C-BBFA-27B95E281BEE}" dt="2026-08-19T08:27:30.213" v="583" actId="1076"/>
          <ac:picMkLst>
            <pc:docMk/>
            <pc:sldMk cId="3586723427" sldId="2421"/>
            <ac:picMk id="8" creationId="{3C3391F6-3A13-98E5-5BA4-FDF817ECA62A}"/>
          </ac:picMkLst>
        </pc:picChg>
      </pc:sldChg>
      <pc:sldChg chg="modSp mod">
        <pc:chgData name="瑞奕 王" userId="d6889b5dce8b0b4c" providerId="LiveId" clId="{932B4EE1-DA3E-4F7C-BBFA-27B95E281BEE}" dt="2026-08-19T08:48:06.758" v="584" actId="404"/>
        <pc:sldMkLst>
          <pc:docMk/>
          <pc:sldMk cId="3385690080" sldId="2450"/>
        </pc:sldMkLst>
        <pc:graphicFrameChg chg="modGraphic">
          <ac:chgData name="瑞奕 王" userId="d6889b5dce8b0b4c" providerId="LiveId" clId="{932B4EE1-DA3E-4F7C-BBFA-27B95E281BEE}" dt="2026-08-19T08:48:06.758" v="584" actId="404"/>
          <ac:graphicFrameMkLst>
            <pc:docMk/>
            <pc:sldMk cId="3385690080" sldId="2450"/>
            <ac:graphicFrameMk id="4" creationId="{BB8F366A-DA3E-7C35-1BFF-45A18A3837DA}"/>
          </ac:graphicFrameMkLst>
        </pc:graphicFrameChg>
      </pc:sldChg>
      <pc:sldChg chg="modSp mod">
        <pc:chgData name="瑞奕 王" userId="d6889b5dce8b0b4c" providerId="LiveId" clId="{932B4EE1-DA3E-4F7C-BBFA-27B95E281BEE}" dt="2026-08-19T01:26:07.366" v="576"/>
        <pc:sldMkLst>
          <pc:docMk/>
          <pc:sldMk cId="840538306" sldId="2453"/>
        </pc:sldMkLst>
        <pc:spChg chg="mod">
          <ac:chgData name="瑞奕 王" userId="d6889b5dce8b0b4c" providerId="LiveId" clId="{932B4EE1-DA3E-4F7C-BBFA-27B95E281BEE}" dt="2026-08-19T01:26:07.366" v="576"/>
          <ac:spMkLst>
            <pc:docMk/>
            <pc:sldMk cId="840538306" sldId="2453"/>
            <ac:spMk id="10" creationId="{8728BF3B-4BC5-C82A-99BB-36D2DDA3FFD3}"/>
          </ac:spMkLst>
        </pc:spChg>
      </pc:sldChg>
      <pc:sldChg chg="del">
        <pc:chgData name="瑞奕 王" userId="d6889b5dce8b0b4c" providerId="LiveId" clId="{932B4EE1-DA3E-4F7C-BBFA-27B95E281BEE}" dt="2026-08-19T01:55:29.601" v="577" actId="47"/>
        <pc:sldMkLst>
          <pc:docMk/>
          <pc:sldMk cId="1514187080" sldId="2465"/>
        </pc:sldMkLst>
      </pc:sldChg>
    </pc:docChg>
  </pc:docChgLst>
</pc:chgInfo>
</file>

<file path=ppt/comments/modernComment_928_287F5904.xml><?xml version="1.0" encoding="utf-8"?>
<p188:cmLst xmlns:a="http://schemas.openxmlformats.org/drawingml/2006/main" xmlns:r="http://schemas.openxmlformats.org/officeDocument/2006/relationships" xmlns:p188="http://schemas.microsoft.com/office/powerpoint/2018/8/main">
  <p188:cm id="{4DCCD419-45D6-41BB-8767-34CE0A518EBB}" authorId="{1A84B0B3-69D9-D70F-4EEB-15371418E9E4}" created="2024-11-28T06:25:44.662">
    <pc:sldMkLst xmlns:pc="http://schemas.microsoft.com/office/powerpoint/2013/main/command">
      <pc:docMk/>
      <pc:sldMk cId="679434500" sldId="2344"/>
    </pc:sldMkLst>
    <p188:txBody>
      <a:bodyPr/>
      <a:lstStyle/>
      <a:p>
        <a:r>
          <a:rPr lang="zh-TW" altLang="en-US"/>
          <a:t>比例原則三個子原則：
一、適合性原則：所採取的方法必須有助於目的的達成。例如：學生不寫作業，處罰跑操場，無助於寫作業目的達成
二、必要性原則：如果有多種措施均可達成目的，應採取對學生侵害最小者。例如：學生上課講話不聽管教，請其罰站20分鐘即可達成管教目的，則無必要以罰站兩節課的方式處罰
三、衡平性原則：採取的方法所造成的損害，不得與欲達成目的之利益顯失均衡（禁止以大砲打小鳥）。例如：學生打鬥中，喝叱或支開雙方即可。若打斷學生手腳則顯失均衡。</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D41002-12D4-459D-A9F1-196F66342F02}"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zh-TW" altLang="en-US"/>
        </a:p>
      </dgm:t>
    </dgm:pt>
    <dgm:pt modelId="{6AE5196C-F709-42DD-A4DC-F7C5F91E2CDF}">
      <dgm:prSet phldrT="[文字]"/>
      <dgm:spPr/>
      <dgm:t>
        <a:bodyPr/>
        <a:lstStyle/>
        <a:p>
          <a:r>
            <a:rPr lang="zh-TW" altLang="en-US" dirty="0">
              <a:solidFill>
                <a:schemeClr val="tx1">
                  <a:lumMod val="25000"/>
                </a:schemeClr>
              </a:solidFill>
              <a:latin typeface="Gen Jyuu Gothic Bold" pitchFamily="34" charset="-120"/>
              <a:ea typeface="Gen Jyuu Gothic Bold" pitchFamily="34" charset="-120"/>
              <a:cs typeface="Gen Jyuu Gothic Bold" pitchFamily="34" charset="-120"/>
            </a:rPr>
            <a:t>一般民刑事</a:t>
          </a:r>
        </a:p>
      </dgm:t>
    </dgm:pt>
    <dgm:pt modelId="{02562B7C-69B4-4CA2-AEBF-CDE3581A60A6}" type="parTrans" cxnId="{BE98B467-95AA-4605-85C2-7C53F5A98A69}">
      <dgm:prSet/>
      <dgm:spPr/>
      <dgm:t>
        <a:bodyPr/>
        <a:lstStyle/>
        <a:p>
          <a:endParaRPr lang="zh-TW" altLang="en-US"/>
        </a:p>
      </dgm:t>
    </dgm:pt>
    <dgm:pt modelId="{FFD58590-4009-4684-B67F-67759E07F3A9}" type="sibTrans" cxnId="{BE98B467-95AA-4605-85C2-7C53F5A98A69}">
      <dgm:prSet/>
      <dgm:spPr/>
      <dgm:t>
        <a:bodyPr/>
        <a:lstStyle/>
        <a:p>
          <a:endParaRPr lang="zh-TW" altLang="en-US"/>
        </a:p>
      </dgm:t>
    </dgm:pt>
    <dgm:pt modelId="{F17AFB49-E0F4-437A-833C-3CD77AE63590}">
      <dgm:prSet phldrT="[文字]" custT="1"/>
      <dgm:spPr/>
      <dgm:t>
        <a:bodyPr anchor="ctr"/>
        <a:lstStyle/>
        <a:p>
          <a:r>
            <a:rPr lang="zh-TW" altLang="en-US" sz="2800" dirty="0">
              <a:solidFill>
                <a:schemeClr val="tx1">
                  <a:lumMod val="50000"/>
                </a:schemeClr>
              </a:solidFill>
              <a:latin typeface="Gen Jyuu Gothic Bold" pitchFamily="34" charset="-120"/>
              <a:ea typeface="Gen Jyuu Gothic Bold" pitchFamily="34" charset="-120"/>
              <a:cs typeface="Gen Jyuu Gothic Bold" pitchFamily="34" charset="-120"/>
            </a:rPr>
            <a:t>相關民刑事訴訟 </a:t>
          </a:r>
          <a:r>
            <a:rPr lang="en-US" altLang="zh-TW" sz="1400" dirty="0">
              <a:solidFill>
                <a:schemeClr val="tx1">
                  <a:lumMod val="50000"/>
                </a:schemeClr>
              </a:solidFill>
              <a:latin typeface="Gen Jyuu Gothic Bold" pitchFamily="34" charset="-120"/>
              <a:ea typeface="Gen Jyuu Gothic Bold" pitchFamily="34" charset="-120"/>
              <a:cs typeface="Gen Jyuu Gothic Bold" pitchFamily="34" charset="-120"/>
            </a:rPr>
            <a:t>ex.</a:t>
          </a:r>
          <a:r>
            <a:rPr lang="zh-TW" altLang="en-US" sz="1400" dirty="0">
              <a:solidFill>
                <a:schemeClr val="tx1">
                  <a:lumMod val="50000"/>
                </a:schemeClr>
              </a:solidFill>
              <a:latin typeface="Gen Jyuu Gothic Bold" pitchFamily="34" charset="-120"/>
              <a:ea typeface="Gen Jyuu Gothic Bold" pitchFamily="34" charset="-120"/>
              <a:cs typeface="Gen Jyuu Gothic Bold" pitchFamily="34" charset="-120"/>
            </a:rPr>
            <a:t>損害賠償、傷害、妨害名譽、妨害自由</a:t>
          </a:r>
          <a:r>
            <a:rPr lang="en-US" altLang="zh-TW" sz="1400" dirty="0">
              <a:solidFill>
                <a:schemeClr val="tx1">
                  <a:lumMod val="50000"/>
                </a:schemeClr>
              </a:solidFill>
              <a:latin typeface="Gen Jyuu Gothic Bold" pitchFamily="34" charset="-120"/>
              <a:ea typeface="Gen Jyuu Gothic Bold" pitchFamily="34" charset="-120"/>
              <a:cs typeface="Gen Jyuu Gothic Bold" pitchFamily="34" charset="-120"/>
            </a:rPr>
            <a:t>…</a:t>
          </a:r>
          <a:endParaRPr lang="zh-TW" altLang="en-US" sz="2800" dirty="0">
            <a:solidFill>
              <a:schemeClr val="tx1">
                <a:lumMod val="50000"/>
              </a:schemeClr>
            </a:solidFill>
            <a:latin typeface="Gen Jyuu Gothic Bold" pitchFamily="34" charset="-120"/>
            <a:ea typeface="Gen Jyuu Gothic Bold" pitchFamily="34" charset="-120"/>
            <a:cs typeface="Gen Jyuu Gothic Bold" pitchFamily="34" charset="-120"/>
          </a:endParaRPr>
        </a:p>
      </dgm:t>
    </dgm:pt>
    <dgm:pt modelId="{BE17C7DD-DA1A-4CE8-8FC1-520E6E0EA11A}" type="parTrans" cxnId="{C3650E6A-AF64-4066-95BC-082CD991A9BD}">
      <dgm:prSet/>
      <dgm:spPr/>
      <dgm:t>
        <a:bodyPr/>
        <a:lstStyle/>
        <a:p>
          <a:endParaRPr lang="zh-TW" altLang="en-US"/>
        </a:p>
      </dgm:t>
    </dgm:pt>
    <dgm:pt modelId="{E54E9E8D-C25D-41E1-BF52-8A48D6D5BB78}" type="sibTrans" cxnId="{C3650E6A-AF64-4066-95BC-082CD991A9BD}">
      <dgm:prSet/>
      <dgm:spPr/>
      <dgm:t>
        <a:bodyPr/>
        <a:lstStyle/>
        <a:p>
          <a:endParaRPr lang="zh-TW" altLang="en-US"/>
        </a:p>
      </dgm:t>
    </dgm:pt>
    <dgm:pt modelId="{01D30191-6230-4948-964B-540B9C910654}">
      <dgm:prSet phldrT="[文字]" custT="1"/>
      <dgm:spPr/>
      <dgm:t>
        <a:bodyPr anchor="ctr"/>
        <a:lstStyle/>
        <a:p>
          <a:r>
            <a:rPr lang="zh-TW" altLang="en-US" sz="2000" dirty="0">
              <a:solidFill>
                <a:schemeClr val="tx1">
                  <a:lumMod val="50000"/>
                </a:schemeClr>
              </a:solidFill>
              <a:latin typeface="Gen Jyuu Gothic Bold" pitchFamily="34" charset="-120"/>
              <a:ea typeface="Gen Jyuu Gothic Bold" pitchFamily="34" charset="-120"/>
              <a:cs typeface="Gen Jyuu Gothic Bold" pitchFamily="34" charset="-120"/>
            </a:rPr>
            <a:t>性別平等教育法、性別平等工作法、性騷擾防治法</a:t>
          </a:r>
        </a:p>
      </dgm:t>
    </dgm:pt>
    <dgm:pt modelId="{9D32DB2B-EB3D-45B9-AA61-90CF97C9DDB1}" type="parTrans" cxnId="{D81A4C59-EE82-404B-9B30-81427269B572}">
      <dgm:prSet/>
      <dgm:spPr/>
      <dgm:t>
        <a:bodyPr/>
        <a:lstStyle/>
        <a:p>
          <a:endParaRPr lang="zh-TW" altLang="en-US"/>
        </a:p>
      </dgm:t>
    </dgm:pt>
    <dgm:pt modelId="{F32BFEAA-76AB-45A5-B794-1C595284AE1E}" type="sibTrans" cxnId="{D81A4C59-EE82-404B-9B30-81427269B572}">
      <dgm:prSet/>
      <dgm:spPr/>
      <dgm:t>
        <a:bodyPr/>
        <a:lstStyle/>
        <a:p>
          <a:endParaRPr lang="zh-TW" altLang="en-US"/>
        </a:p>
      </dgm:t>
    </dgm:pt>
    <dgm:pt modelId="{BC878804-BC14-46DB-A167-896B985A650E}">
      <dgm:prSet phldrT="[文字]"/>
      <dgm:spPr/>
      <dgm:t>
        <a:bodyPr/>
        <a:lstStyle/>
        <a:p>
          <a:r>
            <a:rPr lang="zh-TW" altLang="en-US" dirty="0">
              <a:solidFill>
                <a:schemeClr val="tx1">
                  <a:lumMod val="25000"/>
                </a:schemeClr>
              </a:solidFill>
              <a:latin typeface="Gen Jyuu Gothic Bold" pitchFamily="34" charset="-120"/>
              <a:ea typeface="Gen Jyuu Gothic Bold" pitchFamily="34" charset="-120"/>
              <a:cs typeface="Gen Jyuu Gothic Bold" pitchFamily="34" charset="-120"/>
            </a:rPr>
            <a:t>衝突爭議</a:t>
          </a:r>
        </a:p>
      </dgm:t>
    </dgm:pt>
    <dgm:pt modelId="{5859E2C1-4397-4B29-9217-859500C84394}" type="parTrans" cxnId="{D0C293BD-E995-4C57-BB33-C30AAE3CC7CE}">
      <dgm:prSet/>
      <dgm:spPr/>
      <dgm:t>
        <a:bodyPr/>
        <a:lstStyle/>
        <a:p>
          <a:endParaRPr lang="zh-TW" altLang="en-US"/>
        </a:p>
      </dgm:t>
    </dgm:pt>
    <dgm:pt modelId="{F6872D92-59B8-476A-9027-A757E0FA3483}" type="sibTrans" cxnId="{D0C293BD-E995-4C57-BB33-C30AAE3CC7CE}">
      <dgm:prSet/>
      <dgm:spPr/>
      <dgm:t>
        <a:bodyPr/>
        <a:lstStyle/>
        <a:p>
          <a:endParaRPr lang="zh-TW" altLang="en-US"/>
        </a:p>
      </dgm:t>
    </dgm:pt>
    <dgm:pt modelId="{8FF1A754-5725-40FA-A637-0269568BF245}">
      <dgm:prSet phldrT="[文字]"/>
      <dgm:spPr/>
      <dgm:t>
        <a:bodyPr/>
        <a:lstStyle/>
        <a:p>
          <a:r>
            <a:rPr lang="zh-TW" altLang="en-US" dirty="0">
              <a:solidFill>
                <a:schemeClr val="tx1">
                  <a:lumMod val="25000"/>
                </a:schemeClr>
              </a:solidFill>
              <a:latin typeface="Gen Jyuu Gothic Bold" pitchFamily="34" charset="-120"/>
              <a:ea typeface="Gen Jyuu Gothic Bold" pitchFamily="34" charset="-120"/>
              <a:cs typeface="Gen Jyuu Gothic Bold" pitchFamily="34" charset="-120"/>
            </a:rPr>
            <a:t>性平問題</a:t>
          </a:r>
        </a:p>
      </dgm:t>
    </dgm:pt>
    <dgm:pt modelId="{771EA273-35D8-422C-9C43-90F232C6B439}" type="parTrans" cxnId="{D2E24CD5-D399-4AE4-850A-83055EBD2F84}">
      <dgm:prSet/>
      <dgm:spPr/>
      <dgm:t>
        <a:bodyPr/>
        <a:lstStyle/>
        <a:p>
          <a:endParaRPr lang="zh-TW" altLang="en-US"/>
        </a:p>
      </dgm:t>
    </dgm:pt>
    <dgm:pt modelId="{D7BE943F-6484-4731-9E60-D5FF40933D19}" type="sibTrans" cxnId="{D2E24CD5-D399-4AE4-850A-83055EBD2F84}">
      <dgm:prSet/>
      <dgm:spPr/>
      <dgm:t>
        <a:bodyPr/>
        <a:lstStyle/>
        <a:p>
          <a:endParaRPr lang="zh-TW" altLang="en-US"/>
        </a:p>
      </dgm:t>
    </dgm:pt>
    <dgm:pt modelId="{AA938BE3-7AD1-4EEF-BEEB-8149A36E06BC}">
      <dgm:prSet phldrT="[文字]" custT="1"/>
      <dgm:spPr/>
      <dgm:t>
        <a:bodyPr/>
        <a:lstStyle/>
        <a:p>
          <a:pPr>
            <a:lnSpc>
              <a:spcPts val="2000"/>
            </a:lnSpc>
          </a:pPr>
          <a:r>
            <a:rPr lang="zh-TW" altLang="en-US" sz="2500" dirty="0">
              <a:solidFill>
                <a:srgbClr val="000000"/>
              </a:solidFill>
              <a:latin typeface="Gen Jyuu Gothic Bold" pitchFamily="34" charset="-120"/>
              <a:ea typeface="Gen Jyuu Gothic Bold" pitchFamily="34" charset="-120"/>
              <a:cs typeface="Gen Jyuu Gothic Bold" pitchFamily="34" charset="-120"/>
            </a:rPr>
            <a:t>學校訂定教師輔導與管教學生辦法注意事項</a:t>
          </a:r>
        </a:p>
      </dgm:t>
    </dgm:pt>
    <dgm:pt modelId="{AC970383-7920-435E-9112-3363FFCF4B11}" type="parTrans" cxnId="{8899E2FA-FD33-41D6-BBDA-AB1261AC9BDC}">
      <dgm:prSet/>
      <dgm:spPr/>
      <dgm:t>
        <a:bodyPr/>
        <a:lstStyle/>
        <a:p>
          <a:endParaRPr lang="zh-TW" altLang="en-US"/>
        </a:p>
      </dgm:t>
    </dgm:pt>
    <dgm:pt modelId="{F87B838B-EC4E-4363-92FD-FF7AEA496F91}" type="sibTrans" cxnId="{8899E2FA-FD33-41D6-BBDA-AB1261AC9BDC}">
      <dgm:prSet/>
      <dgm:spPr/>
      <dgm:t>
        <a:bodyPr/>
        <a:lstStyle/>
        <a:p>
          <a:endParaRPr lang="zh-TW" altLang="en-US"/>
        </a:p>
      </dgm:t>
    </dgm:pt>
    <dgm:pt modelId="{88BE7841-A60D-4E45-B373-84F2EB294085}">
      <dgm:prSet phldrT="[文字]" custT="1"/>
      <dgm:spPr/>
      <dgm:t>
        <a:bodyPr/>
        <a:lstStyle/>
        <a:p>
          <a:pPr>
            <a:lnSpc>
              <a:spcPts val="3600"/>
            </a:lnSpc>
          </a:pPr>
          <a:r>
            <a:rPr lang="zh-TW" altLang="en-US" sz="2500" dirty="0">
              <a:solidFill>
                <a:srgbClr val="000000"/>
              </a:solidFill>
              <a:latin typeface="Gen Jyuu Gothic Bold" pitchFamily="34" charset="-120"/>
              <a:ea typeface="Gen Jyuu Gothic Bold" pitchFamily="34" charset="-120"/>
              <a:cs typeface="Gen Jyuu Gothic Bold" pitchFamily="34" charset="-120"/>
            </a:rPr>
            <a:t>校園霸凌防制準則</a:t>
          </a:r>
        </a:p>
      </dgm:t>
    </dgm:pt>
    <dgm:pt modelId="{4A78636E-3F2B-4DFB-BE47-EDD8427FE2C0}" type="parTrans" cxnId="{C6827C5E-3655-4160-A8C5-32ABF6694335}">
      <dgm:prSet/>
      <dgm:spPr/>
      <dgm:t>
        <a:bodyPr/>
        <a:lstStyle/>
        <a:p>
          <a:endParaRPr lang="zh-TW" altLang="en-US"/>
        </a:p>
      </dgm:t>
    </dgm:pt>
    <dgm:pt modelId="{39C00CAB-38E8-4C85-99D6-759C3CEE8030}" type="sibTrans" cxnId="{C6827C5E-3655-4160-A8C5-32ABF6694335}">
      <dgm:prSet/>
      <dgm:spPr/>
      <dgm:t>
        <a:bodyPr/>
        <a:lstStyle/>
        <a:p>
          <a:endParaRPr lang="zh-TW" altLang="en-US"/>
        </a:p>
      </dgm:t>
    </dgm:pt>
    <dgm:pt modelId="{D31C7EC1-BC9B-4B44-9E25-ABDD27430459}" type="pres">
      <dgm:prSet presAssocID="{52D41002-12D4-459D-A9F1-196F66342F02}" presName="Name0" presStyleCnt="0">
        <dgm:presLayoutVars>
          <dgm:dir/>
          <dgm:animLvl val="lvl"/>
          <dgm:resizeHandles/>
        </dgm:presLayoutVars>
      </dgm:prSet>
      <dgm:spPr/>
    </dgm:pt>
    <dgm:pt modelId="{6BA414B7-DEB1-4ECF-802F-20244BE936C8}" type="pres">
      <dgm:prSet presAssocID="{6AE5196C-F709-42DD-A4DC-F7C5F91E2CDF}" presName="linNode" presStyleCnt="0"/>
      <dgm:spPr/>
    </dgm:pt>
    <dgm:pt modelId="{FB0C7F6A-AD22-4201-BA8B-D13405E1C015}" type="pres">
      <dgm:prSet presAssocID="{6AE5196C-F709-42DD-A4DC-F7C5F91E2CDF}" presName="parentShp" presStyleLbl="node1" presStyleIdx="0" presStyleCnt="3" custScaleX="72297">
        <dgm:presLayoutVars>
          <dgm:bulletEnabled val="1"/>
        </dgm:presLayoutVars>
      </dgm:prSet>
      <dgm:spPr/>
    </dgm:pt>
    <dgm:pt modelId="{3310E297-5B1C-4E38-B3E4-713B33FC8932}" type="pres">
      <dgm:prSet presAssocID="{6AE5196C-F709-42DD-A4DC-F7C5F91E2CDF}" presName="childShp" presStyleLbl="bgAccFollowNode1" presStyleIdx="0" presStyleCnt="3" custLinFactNeighborX="161" custLinFactNeighborY="10736">
        <dgm:presLayoutVars>
          <dgm:bulletEnabled val="1"/>
        </dgm:presLayoutVars>
      </dgm:prSet>
      <dgm:spPr/>
    </dgm:pt>
    <dgm:pt modelId="{4835C911-4A25-4D32-BB4C-791465BACB5A}" type="pres">
      <dgm:prSet presAssocID="{FFD58590-4009-4684-B67F-67759E07F3A9}" presName="spacing" presStyleCnt="0"/>
      <dgm:spPr/>
    </dgm:pt>
    <dgm:pt modelId="{3BBA5D0E-E335-4FED-8352-B02CE2D1293C}" type="pres">
      <dgm:prSet presAssocID="{8FF1A754-5725-40FA-A637-0269568BF245}" presName="linNode" presStyleCnt="0"/>
      <dgm:spPr/>
    </dgm:pt>
    <dgm:pt modelId="{26F06915-7DA4-4EBB-8550-AC1C5EFFE865}" type="pres">
      <dgm:prSet presAssocID="{8FF1A754-5725-40FA-A637-0269568BF245}" presName="parentShp" presStyleLbl="node1" presStyleIdx="1" presStyleCnt="3" custScaleX="72297">
        <dgm:presLayoutVars>
          <dgm:bulletEnabled val="1"/>
        </dgm:presLayoutVars>
      </dgm:prSet>
      <dgm:spPr/>
    </dgm:pt>
    <dgm:pt modelId="{89C4D736-3F51-4CF5-96DF-1BEE17097FC6}" type="pres">
      <dgm:prSet presAssocID="{8FF1A754-5725-40FA-A637-0269568BF245}" presName="childShp" presStyleLbl="bgAccFollowNode1" presStyleIdx="1" presStyleCnt="3" custLinFactNeighborX="215" custLinFactNeighborY="7682">
        <dgm:presLayoutVars>
          <dgm:bulletEnabled val="1"/>
        </dgm:presLayoutVars>
      </dgm:prSet>
      <dgm:spPr/>
    </dgm:pt>
    <dgm:pt modelId="{76BB6FDD-5511-47CD-B01B-1A5306B208A9}" type="pres">
      <dgm:prSet presAssocID="{D7BE943F-6484-4731-9E60-D5FF40933D19}" presName="spacing" presStyleCnt="0"/>
      <dgm:spPr/>
    </dgm:pt>
    <dgm:pt modelId="{27E4832D-D507-45DE-8184-87E8ABA99ABF}" type="pres">
      <dgm:prSet presAssocID="{BC878804-BC14-46DB-A167-896B985A650E}" presName="linNode" presStyleCnt="0"/>
      <dgm:spPr/>
    </dgm:pt>
    <dgm:pt modelId="{1A2F156F-E79A-4E0F-AA21-EDDBCD222B09}" type="pres">
      <dgm:prSet presAssocID="{BC878804-BC14-46DB-A167-896B985A650E}" presName="parentShp" presStyleLbl="node1" presStyleIdx="2" presStyleCnt="3" custScaleX="72297">
        <dgm:presLayoutVars>
          <dgm:bulletEnabled val="1"/>
        </dgm:presLayoutVars>
      </dgm:prSet>
      <dgm:spPr/>
    </dgm:pt>
    <dgm:pt modelId="{8FF62F5C-4669-49AA-9B3E-B13DB574D9CD}" type="pres">
      <dgm:prSet presAssocID="{BC878804-BC14-46DB-A167-896B985A650E}" presName="childShp" presStyleLbl="bgAccFollowNode1" presStyleIdx="2" presStyleCnt="3">
        <dgm:presLayoutVars>
          <dgm:bulletEnabled val="1"/>
        </dgm:presLayoutVars>
      </dgm:prSet>
      <dgm:spPr/>
    </dgm:pt>
  </dgm:ptLst>
  <dgm:cxnLst>
    <dgm:cxn modelId="{C6827C5E-3655-4160-A8C5-32ABF6694335}" srcId="{BC878804-BC14-46DB-A167-896B985A650E}" destId="{88BE7841-A60D-4E45-B373-84F2EB294085}" srcOrd="0" destOrd="0" parTransId="{4A78636E-3F2B-4DFB-BE47-EDD8427FE2C0}" sibTransId="{39C00CAB-38E8-4C85-99D6-759C3CEE8030}"/>
    <dgm:cxn modelId="{BE98B467-95AA-4605-85C2-7C53F5A98A69}" srcId="{52D41002-12D4-459D-A9F1-196F66342F02}" destId="{6AE5196C-F709-42DD-A4DC-F7C5F91E2CDF}" srcOrd="0" destOrd="0" parTransId="{02562B7C-69B4-4CA2-AEBF-CDE3581A60A6}" sibTransId="{FFD58590-4009-4684-B67F-67759E07F3A9}"/>
    <dgm:cxn modelId="{C3650E6A-AF64-4066-95BC-082CD991A9BD}" srcId="{6AE5196C-F709-42DD-A4DC-F7C5F91E2CDF}" destId="{F17AFB49-E0F4-437A-833C-3CD77AE63590}" srcOrd="0" destOrd="0" parTransId="{BE17C7DD-DA1A-4CE8-8FC1-520E6E0EA11A}" sibTransId="{E54E9E8D-C25D-41E1-BF52-8A48D6D5BB78}"/>
    <dgm:cxn modelId="{5AD6DC6F-CA55-4427-8507-ECE8F49AFC4A}" type="presOf" srcId="{01D30191-6230-4948-964B-540B9C910654}" destId="{89C4D736-3F51-4CF5-96DF-1BEE17097FC6}" srcOrd="0" destOrd="0" presId="urn:microsoft.com/office/officeart/2005/8/layout/vList6"/>
    <dgm:cxn modelId="{D81A4C59-EE82-404B-9B30-81427269B572}" srcId="{8FF1A754-5725-40FA-A637-0269568BF245}" destId="{01D30191-6230-4948-964B-540B9C910654}" srcOrd="0" destOrd="0" parTransId="{9D32DB2B-EB3D-45B9-AA61-90CF97C9DDB1}" sibTransId="{F32BFEAA-76AB-45A5-B794-1C595284AE1E}"/>
    <dgm:cxn modelId="{B1177479-FFED-4D07-A77E-C300FB72AF5A}" type="presOf" srcId="{F17AFB49-E0F4-437A-833C-3CD77AE63590}" destId="{3310E297-5B1C-4E38-B3E4-713B33FC8932}" srcOrd="0" destOrd="0" presId="urn:microsoft.com/office/officeart/2005/8/layout/vList6"/>
    <dgm:cxn modelId="{0370D78E-F25B-44FA-A97F-ED9899801CD5}" type="presOf" srcId="{BC878804-BC14-46DB-A167-896B985A650E}" destId="{1A2F156F-E79A-4E0F-AA21-EDDBCD222B09}" srcOrd="0" destOrd="0" presId="urn:microsoft.com/office/officeart/2005/8/layout/vList6"/>
    <dgm:cxn modelId="{039EC197-E0C8-4DDB-A948-A6B404F4A8F3}" type="presOf" srcId="{6AE5196C-F709-42DD-A4DC-F7C5F91E2CDF}" destId="{FB0C7F6A-AD22-4201-BA8B-D13405E1C015}" srcOrd="0" destOrd="0" presId="urn:microsoft.com/office/officeart/2005/8/layout/vList6"/>
    <dgm:cxn modelId="{2E6843A4-BA0F-4DAE-AF64-E8254488BC52}" type="presOf" srcId="{88BE7841-A60D-4E45-B373-84F2EB294085}" destId="{8FF62F5C-4669-49AA-9B3E-B13DB574D9CD}" srcOrd="0" destOrd="0" presId="urn:microsoft.com/office/officeart/2005/8/layout/vList6"/>
    <dgm:cxn modelId="{D0C293BD-E995-4C57-BB33-C30AAE3CC7CE}" srcId="{52D41002-12D4-459D-A9F1-196F66342F02}" destId="{BC878804-BC14-46DB-A167-896B985A650E}" srcOrd="2" destOrd="0" parTransId="{5859E2C1-4397-4B29-9217-859500C84394}" sibTransId="{F6872D92-59B8-476A-9027-A757E0FA3483}"/>
    <dgm:cxn modelId="{B45A59D0-5369-4CA6-940E-CC034FCF822B}" type="presOf" srcId="{8FF1A754-5725-40FA-A637-0269568BF245}" destId="{26F06915-7DA4-4EBB-8550-AC1C5EFFE865}" srcOrd="0" destOrd="0" presId="urn:microsoft.com/office/officeart/2005/8/layout/vList6"/>
    <dgm:cxn modelId="{D2E24CD5-D399-4AE4-850A-83055EBD2F84}" srcId="{52D41002-12D4-459D-A9F1-196F66342F02}" destId="{8FF1A754-5725-40FA-A637-0269568BF245}" srcOrd="1" destOrd="0" parTransId="{771EA273-35D8-422C-9C43-90F232C6B439}" sibTransId="{D7BE943F-6484-4731-9E60-D5FF40933D19}"/>
    <dgm:cxn modelId="{1DD60EDF-26A8-4654-AD6C-98A3469A3EBC}" type="presOf" srcId="{52D41002-12D4-459D-A9F1-196F66342F02}" destId="{D31C7EC1-BC9B-4B44-9E25-ABDD27430459}" srcOrd="0" destOrd="0" presId="urn:microsoft.com/office/officeart/2005/8/layout/vList6"/>
    <dgm:cxn modelId="{B6A74EF9-A981-4EF7-A5BF-87B35D320FFC}" type="presOf" srcId="{AA938BE3-7AD1-4EEF-BEEB-8149A36E06BC}" destId="{8FF62F5C-4669-49AA-9B3E-B13DB574D9CD}" srcOrd="0" destOrd="1" presId="urn:microsoft.com/office/officeart/2005/8/layout/vList6"/>
    <dgm:cxn modelId="{8899E2FA-FD33-41D6-BBDA-AB1261AC9BDC}" srcId="{BC878804-BC14-46DB-A167-896B985A650E}" destId="{AA938BE3-7AD1-4EEF-BEEB-8149A36E06BC}" srcOrd="1" destOrd="0" parTransId="{AC970383-7920-435E-9112-3363FFCF4B11}" sibTransId="{F87B838B-EC4E-4363-92FD-FF7AEA496F91}"/>
    <dgm:cxn modelId="{217005AC-0BA8-447A-BAC1-4D47F025D894}" type="presParOf" srcId="{D31C7EC1-BC9B-4B44-9E25-ABDD27430459}" destId="{6BA414B7-DEB1-4ECF-802F-20244BE936C8}" srcOrd="0" destOrd="0" presId="urn:microsoft.com/office/officeart/2005/8/layout/vList6"/>
    <dgm:cxn modelId="{C65629D1-7F67-4DF8-893C-E05D12C61DCA}" type="presParOf" srcId="{6BA414B7-DEB1-4ECF-802F-20244BE936C8}" destId="{FB0C7F6A-AD22-4201-BA8B-D13405E1C015}" srcOrd="0" destOrd="0" presId="urn:microsoft.com/office/officeart/2005/8/layout/vList6"/>
    <dgm:cxn modelId="{B6E17D14-0DD2-449E-8245-79FD52277902}" type="presParOf" srcId="{6BA414B7-DEB1-4ECF-802F-20244BE936C8}" destId="{3310E297-5B1C-4E38-B3E4-713B33FC8932}" srcOrd="1" destOrd="0" presId="urn:microsoft.com/office/officeart/2005/8/layout/vList6"/>
    <dgm:cxn modelId="{34290CC1-0295-42AF-9E27-00979F9E21EC}" type="presParOf" srcId="{D31C7EC1-BC9B-4B44-9E25-ABDD27430459}" destId="{4835C911-4A25-4D32-BB4C-791465BACB5A}" srcOrd="1" destOrd="0" presId="urn:microsoft.com/office/officeart/2005/8/layout/vList6"/>
    <dgm:cxn modelId="{8D198506-54B7-4339-BCEF-595226FCAF7E}" type="presParOf" srcId="{D31C7EC1-BC9B-4B44-9E25-ABDD27430459}" destId="{3BBA5D0E-E335-4FED-8352-B02CE2D1293C}" srcOrd="2" destOrd="0" presId="urn:microsoft.com/office/officeart/2005/8/layout/vList6"/>
    <dgm:cxn modelId="{6E651F75-C22C-4F4F-8646-634F46CA3848}" type="presParOf" srcId="{3BBA5D0E-E335-4FED-8352-B02CE2D1293C}" destId="{26F06915-7DA4-4EBB-8550-AC1C5EFFE865}" srcOrd="0" destOrd="0" presId="urn:microsoft.com/office/officeart/2005/8/layout/vList6"/>
    <dgm:cxn modelId="{11674077-A665-4FD6-BA7B-CE7227C42FF6}" type="presParOf" srcId="{3BBA5D0E-E335-4FED-8352-B02CE2D1293C}" destId="{89C4D736-3F51-4CF5-96DF-1BEE17097FC6}" srcOrd="1" destOrd="0" presId="urn:microsoft.com/office/officeart/2005/8/layout/vList6"/>
    <dgm:cxn modelId="{B21CF19D-EE67-45B7-898A-E238A0529B3E}" type="presParOf" srcId="{D31C7EC1-BC9B-4B44-9E25-ABDD27430459}" destId="{76BB6FDD-5511-47CD-B01B-1A5306B208A9}" srcOrd="3" destOrd="0" presId="urn:microsoft.com/office/officeart/2005/8/layout/vList6"/>
    <dgm:cxn modelId="{6102C185-CFB2-42C5-ABCC-1EB18F5EBB4A}" type="presParOf" srcId="{D31C7EC1-BC9B-4B44-9E25-ABDD27430459}" destId="{27E4832D-D507-45DE-8184-87E8ABA99ABF}" srcOrd="4" destOrd="0" presId="urn:microsoft.com/office/officeart/2005/8/layout/vList6"/>
    <dgm:cxn modelId="{D53C37D5-5A82-4410-837F-9C3E51174FDA}" type="presParOf" srcId="{27E4832D-D507-45DE-8184-87E8ABA99ABF}" destId="{1A2F156F-E79A-4E0F-AA21-EDDBCD222B09}" srcOrd="0" destOrd="0" presId="urn:microsoft.com/office/officeart/2005/8/layout/vList6"/>
    <dgm:cxn modelId="{B326C70E-4C5D-4EE4-A8D3-E4DEB9F611A7}" type="presParOf" srcId="{27E4832D-D507-45DE-8184-87E8ABA99ABF}" destId="{8FF62F5C-4669-49AA-9B3E-B13DB574D9CD}"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717A7A2-5C37-4537-8035-AFB6365F61F1}" type="doc">
      <dgm:prSet loTypeId="urn:microsoft.com/office/officeart/2005/8/layout/arrow6" loCatId="process" qsTypeId="urn:microsoft.com/office/officeart/2005/8/quickstyle/simple1" qsCatId="simple" csTypeId="urn:microsoft.com/office/officeart/2005/8/colors/accent1_2" csCatId="accent1" phldr="1"/>
      <dgm:spPr/>
      <dgm:t>
        <a:bodyPr/>
        <a:lstStyle/>
        <a:p>
          <a:endParaRPr lang="zh-TW" altLang="en-US"/>
        </a:p>
      </dgm:t>
    </dgm:pt>
    <dgm:pt modelId="{D41D7D66-79AF-4D21-9D81-2C75F6D194CD}">
      <dgm:prSet phldrT="[文字]" custT="1"/>
      <dgm:spPr/>
      <dgm:t>
        <a:bodyPr/>
        <a:lstStyle/>
        <a:p>
          <a:r>
            <a:rPr lang="zh-TW" altLang="zh-TW" sz="2400" dirty="0">
              <a:solidFill>
                <a:schemeClr val="accent4">
                  <a:lumMod val="50000"/>
                </a:schemeClr>
              </a:solidFill>
              <a:latin typeface="Gen Jyuu Gothic Bold" pitchFamily="34" charset="-120"/>
              <a:ea typeface="Gen Jyuu Gothic Bold" pitchFamily="34" charset="-120"/>
              <a:cs typeface="Gen Jyuu Gothic Bold" pitchFamily="34" charset="-120"/>
            </a:rPr>
            <a:t>訴訟不能解決所有的問題</a:t>
          </a:r>
          <a:br>
            <a:rPr lang="en-US" altLang="zh-TW" sz="2400" dirty="0">
              <a:solidFill>
                <a:schemeClr val="accent4">
                  <a:lumMod val="50000"/>
                </a:schemeClr>
              </a:solidFill>
              <a:latin typeface="Gen Jyuu Gothic Bold" pitchFamily="34" charset="-120"/>
              <a:ea typeface="Gen Jyuu Gothic Bold" pitchFamily="34" charset="-120"/>
              <a:cs typeface="Gen Jyuu Gothic Bold" pitchFamily="34" charset="-120"/>
            </a:rPr>
          </a:br>
          <a:r>
            <a:rPr lang="zh-TW" altLang="zh-TW" sz="2400" dirty="0">
              <a:solidFill>
                <a:schemeClr val="accent4">
                  <a:lumMod val="50000"/>
                </a:schemeClr>
              </a:solidFill>
              <a:latin typeface="Gen Jyuu Gothic Bold" pitchFamily="34" charset="-120"/>
              <a:ea typeface="Gen Jyuu Gothic Bold" pitchFamily="34" charset="-120"/>
              <a:cs typeface="Gen Jyuu Gothic Bold" pitchFamily="34" charset="-120"/>
            </a:rPr>
            <a:t>更不能消除仇恨</a:t>
          </a:r>
          <a:endParaRPr lang="zh-TW" altLang="en-US" sz="2400" dirty="0">
            <a:solidFill>
              <a:schemeClr val="accent4">
                <a:lumMod val="50000"/>
              </a:schemeClr>
            </a:solidFill>
            <a:latin typeface="Gen Jyuu Gothic Bold" pitchFamily="34" charset="-120"/>
            <a:ea typeface="Gen Jyuu Gothic Bold" pitchFamily="34" charset="-120"/>
            <a:cs typeface="Gen Jyuu Gothic Bold" pitchFamily="34" charset="-120"/>
          </a:endParaRPr>
        </a:p>
      </dgm:t>
    </dgm:pt>
    <dgm:pt modelId="{773EF5AA-CF4D-4220-B3A9-2EE1D1188A96}" type="parTrans" cxnId="{F8077BE1-84D4-4CE9-A6AB-EB10D11BDF6A}">
      <dgm:prSet/>
      <dgm:spPr/>
      <dgm:t>
        <a:bodyPr/>
        <a:lstStyle/>
        <a:p>
          <a:endParaRPr lang="zh-TW" altLang="en-US" sz="2400">
            <a:solidFill>
              <a:schemeClr val="accent4">
                <a:lumMod val="50000"/>
              </a:schemeClr>
            </a:solidFill>
          </a:endParaRPr>
        </a:p>
      </dgm:t>
    </dgm:pt>
    <dgm:pt modelId="{17120CC3-7AF8-4EE4-8FF8-4ABC0369E3FA}" type="sibTrans" cxnId="{F8077BE1-84D4-4CE9-A6AB-EB10D11BDF6A}">
      <dgm:prSet/>
      <dgm:spPr/>
      <dgm:t>
        <a:bodyPr/>
        <a:lstStyle/>
        <a:p>
          <a:endParaRPr lang="zh-TW" altLang="en-US" sz="2400">
            <a:solidFill>
              <a:schemeClr val="accent4">
                <a:lumMod val="50000"/>
              </a:schemeClr>
            </a:solidFill>
          </a:endParaRPr>
        </a:p>
      </dgm:t>
    </dgm:pt>
    <dgm:pt modelId="{8CCE45B6-0462-486E-B2E6-44C368BD64BA}">
      <dgm:prSet phldrT="[文字]" custT="1"/>
      <dgm:spPr/>
      <dgm:t>
        <a:bodyPr/>
        <a:lstStyle/>
        <a:p>
          <a:r>
            <a:rPr lang="zh-TW" altLang="zh-TW" sz="2400" dirty="0">
              <a:solidFill>
                <a:schemeClr val="accent4">
                  <a:lumMod val="50000"/>
                </a:schemeClr>
              </a:solidFill>
              <a:latin typeface="Gen Jyuu Gothic Bold" pitchFamily="34" charset="-120"/>
              <a:ea typeface="Gen Jyuu Gothic Bold" pitchFamily="34" charset="-120"/>
              <a:cs typeface="Gen Jyuu Gothic Bold" pitchFamily="34" charset="-120"/>
            </a:rPr>
            <a:t>法律是處理糾紛的最後手段</a:t>
          </a:r>
          <a:br>
            <a:rPr lang="en-US" altLang="zh-TW" sz="2400" dirty="0">
              <a:solidFill>
                <a:schemeClr val="accent4">
                  <a:lumMod val="50000"/>
                </a:schemeClr>
              </a:solidFill>
              <a:latin typeface="Gen Jyuu Gothic Bold" pitchFamily="34" charset="-120"/>
              <a:ea typeface="Gen Jyuu Gothic Bold" pitchFamily="34" charset="-120"/>
              <a:cs typeface="Gen Jyuu Gothic Bold" pitchFamily="34" charset="-120"/>
            </a:rPr>
          </a:br>
          <a:r>
            <a:rPr lang="zh-TW" altLang="zh-TW" sz="2400" dirty="0">
              <a:solidFill>
                <a:schemeClr val="accent4">
                  <a:lumMod val="50000"/>
                </a:schemeClr>
              </a:solidFill>
              <a:latin typeface="Gen Jyuu Gothic Bold" pitchFamily="34" charset="-120"/>
              <a:ea typeface="Gen Jyuu Gothic Bold" pitchFamily="34" charset="-120"/>
              <a:cs typeface="Gen Jyuu Gothic Bold" pitchFamily="34" charset="-120"/>
            </a:rPr>
            <a:t>但不能消除糾紛</a:t>
          </a:r>
        </a:p>
        <a:p>
          <a:endParaRPr lang="zh-TW" altLang="en-US" sz="2400" dirty="0">
            <a:solidFill>
              <a:schemeClr val="accent4">
                <a:lumMod val="50000"/>
              </a:schemeClr>
            </a:solidFill>
            <a:latin typeface="Gen Jyuu Gothic Bold" pitchFamily="34" charset="-120"/>
            <a:ea typeface="Gen Jyuu Gothic Bold" pitchFamily="34" charset="-120"/>
            <a:cs typeface="Gen Jyuu Gothic Bold" pitchFamily="34" charset="-120"/>
          </a:endParaRPr>
        </a:p>
      </dgm:t>
    </dgm:pt>
    <dgm:pt modelId="{B14B8703-812C-4B11-A965-D07DECD158F7}" type="parTrans" cxnId="{34BA1BF3-1478-4265-91C6-2D2BE55A0D68}">
      <dgm:prSet/>
      <dgm:spPr/>
      <dgm:t>
        <a:bodyPr/>
        <a:lstStyle/>
        <a:p>
          <a:endParaRPr lang="zh-TW" altLang="en-US" sz="2400">
            <a:solidFill>
              <a:schemeClr val="accent4">
                <a:lumMod val="50000"/>
              </a:schemeClr>
            </a:solidFill>
          </a:endParaRPr>
        </a:p>
      </dgm:t>
    </dgm:pt>
    <dgm:pt modelId="{27998356-91D0-4306-98D6-3672A5F1703F}" type="sibTrans" cxnId="{34BA1BF3-1478-4265-91C6-2D2BE55A0D68}">
      <dgm:prSet/>
      <dgm:spPr/>
      <dgm:t>
        <a:bodyPr/>
        <a:lstStyle/>
        <a:p>
          <a:endParaRPr lang="zh-TW" altLang="en-US" sz="2400">
            <a:solidFill>
              <a:schemeClr val="accent4">
                <a:lumMod val="50000"/>
              </a:schemeClr>
            </a:solidFill>
          </a:endParaRPr>
        </a:p>
      </dgm:t>
    </dgm:pt>
    <dgm:pt modelId="{07533791-148D-4964-82F8-0BC2F25A15B4}" type="pres">
      <dgm:prSet presAssocID="{8717A7A2-5C37-4537-8035-AFB6365F61F1}" presName="compositeShape" presStyleCnt="0">
        <dgm:presLayoutVars>
          <dgm:chMax val="2"/>
          <dgm:dir/>
          <dgm:resizeHandles val="exact"/>
        </dgm:presLayoutVars>
      </dgm:prSet>
      <dgm:spPr/>
    </dgm:pt>
    <dgm:pt modelId="{2BF2347C-5935-4716-AE2C-297B69196CAF}" type="pres">
      <dgm:prSet presAssocID="{8717A7A2-5C37-4537-8035-AFB6365F61F1}" presName="ribbon" presStyleLbl="node1" presStyleIdx="0" presStyleCnt="1" custScaleX="139365" custScaleY="80952"/>
      <dgm:spPr/>
    </dgm:pt>
    <dgm:pt modelId="{E45C3657-D768-408E-BBC2-04550431EAC4}" type="pres">
      <dgm:prSet presAssocID="{8717A7A2-5C37-4537-8035-AFB6365F61F1}" presName="leftArrowText" presStyleLbl="node1" presStyleIdx="0" presStyleCnt="1" custScaleX="160367" custLinFactNeighborX="-32348" custLinFactNeighborY="5669">
        <dgm:presLayoutVars>
          <dgm:chMax val="0"/>
          <dgm:bulletEnabled val="1"/>
        </dgm:presLayoutVars>
      </dgm:prSet>
      <dgm:spPr/>
    </dgm:pt>
    <dgm:pt modelId="{6957C64C-033B-45CF-BB2A-2411BC6C2E93}" type="pres">
      <dgm:prSet presAssocID="{8717A7A2-5C37-4537-8035-AFB6365F61F1}" presName="rightArrowText" presStyleLbl="node1" presStyleIdx="0" presStyleCnt="1" custScaleX="134516" custLinFactNeighborX="21978" custLinFactNeighborY="19517">
        <dgm:presLayoutVars>
          <dgm:chMax val="0"/>
          <dgm:bulletEnabled val="1"/>
        </dgm:presLayoutVars>
      </dgm:prSet>
      <dgm:spPr/>
    </dgm:pt>
  </dgm:ptLst>
  <dgm:cxnLst>
    <dgm:cxn modelId="{26FFF705-D8C8-4F4E-9E2E-B3CE51F2E660}" type="presOf" srcId="{8717A7A2-5C37-4537-8035-AFB6365F61F1}" destId="{07533791-148D-4964-82F8-0BC2F25A15B4}" srcOrd="0" destOrd="0" presId="urn:microsoft.com/office/officeart/2005/8/layout/arrow6"/>
    <dgm:cxn modelId="{8F345307-0ECD-4EFF-8299-463C63EF580E}" type="presOf" srcId="{D41D7D66-79AF-4D21-9D81-2C75F6D194CD}" destId="{E45C3657-D768-408E-BBC2-04550431EAC4}" srcOrd="0" destOrd="0" presId="urn:microsoft.com/office/officeart/2005/8/layout/arrow6"/>
    <dgm:cxn modelId="{54B0C72F-B7E6-40E5-A42F-B9B0C55B1739}" type="presOf" srcId="{8CCE45B6-0462-486E-B2E6-44C368BD64BA}" destId="{6957C64C-033B-45CF-BB2A-2411BC6C2E93}" srcOrd="0" destOrd="0" presId="urn:microsoft.com/office/officeart/2005/8/layout/arrow6"/>
    <dgm:cxn modelId="{F8077BE1-84D4-4CE9-A6AB-EB10D11BDF6A}" srcId="{8717A7A2-5C37-4537-8035-AFB6365F61F1}" destId="{D41D7D66-79AF-4D21-9D81-2C75F6D194CD}" srcOrd="0" destOrd="0" parTransId="{773EF5AA-CF4D-4220-B3A9-2EE1D1188A96}" sibTransId="{17120CC3-7AF8-4EE4-8FF8-4ABC0369E3FA}"/>
    <dgm:cxn modelId="{34BA1BF3-1478-4265-91C6-2D2BE55A0D68}" srcId="{8717A7A2-5C37-4537-8035-AFB6365F61F1}" destId="{8CCE45B6-0462-486E-B2E6-44C368BD64BA}" srcOrd="1" destOrd="0" parTransId="{B14B8703-812C-4B11-A965-D07DECD158F7}" sibTransId="{27998356-91D0-4306-98D6-3672A5F1703F}"/>
    <dgm:cxn modelId="{5C650263-1D41-4FC0-A7B2-F2423D6054CC}" type="presParOf" srcId="{07533791-148D-4964-82F8-0BC2F25A15B4}" destId="{2BF2347C-5935-4716-AE2C-297B69196CAF}" srcOrd="0" destOrd="0" presId="urn:microsoft.com/office/officeart/2005/8/layout/arrow6"/>
    <dgm:cxn modelId="{6D2481CB-1695-448C-881F-231976324EA0}" type="presParOf" srcId="{07533791-148D-4964-82F8-0BC2F25A15B4}" destId="{E45C3657-D768-408E-BBC2-04550431EAC4}" srcOrd="1" destOrd="0" presId="urn:microsoft.com/office/officeart/2005/8/layout/arrow6"/>
    <dgm:cxn modelId="{35404D98-D633-4B1A-9400-FC7FEB28EE1B}" type="presParOf" srcId="{07533791-148D-4964-82F8-0BC2F25A15B4}" destId="{6957C64C-033B-45CF-BB2A-2411BC6C2E93}" srcOrd="2" destOrd="0" presId="urn:microsoft.com/office/officeart/2005/8/layout/arrow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D8C88D9-8E61-44A2-B051-DF1C5FEED5B5}"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zh-TW" altLang="en-US"/>
        </a:p>
      </dgm:t>
    </dgm:pt>
    <dgm:pt modelId="{8E5D0540-0FEF-4221-9B29-A05EB403B9B9}">
      <dgm:prSet phldrT="[文字]" custT="1"/>
      <dgm:spPr>
        <a:solidFill>
          <a:srgbClr val="B37AF2"/>
        </a:solidFill>
        <a:ln>
          <a:solidFill>
            <a:schemeClr val="bg1"/>
          </a:solidFill>
        </a:ln>
      </dgm:spPr>
      <dgm:t>
        <a:bodyPr/>
        <a:lstStyle/>
        <a:p>
          <a:pPr algn="ctr"/>
          <a:r>
            <a:rPr lang="zh-TW" altLang="en-US" sz="3200" dirty="0">
              <a:latin typeface="Gen Jyuu Gothic Bold" pitchFamily="34" charset="-120"/>
              <a:ea typeface="Gen Jyuu Gothic Bold" pitchFamily="34" charset="-120"/>
              <a:cs typeface="Gen Jyuu Gothic Bold" pitchFamily="34" charset="-120"/>
            </a:rPr>
            <a:t>傾聽彼此</a:t>
          </a:r>
          <a:br>
            <a:rPr lang="en-US" altLang="zh-TW" sz="3200" dirty="0">
              <a:latin typeface="Gen Jyuu Gothic Bold" pitchFamily="34" charset="-120"/>
              <a:ea typeface="Gen Jyuu Gothic Bold" pitchFamily="34" charset="-120"/>
              <a:cs typeface="Gen Jyuu Gothic Bold" pitchFamily="34" charset="-120"/>
            </a:rPr>
          </a:br>
          <a:r>
            <a:rPr lang="zh-TW" altLang="en-US" sz="3200" dirty="0">
              <a:latin typeface="Gen Jyuu Gothic Bold" pitchFamily="34" charset="-120"/>
              <a:ea typeface="Gen Jyuu Gothic Bold" pitchFamily="34" charset="-120"/>
              <a:cs typeface="Gen Jyuu Gothic Bold" pitchFamily="34" charset="-120"/>
            </a:rPr>
            <a:t>感受、需要</a:t>
          </a:r>
          <a:endParaRPr lang="zh-TW" altLang="en-US" sz="3200" dirty="0"/>
        </a:p>
      </dgm:t>
    </dgm:pt>
    <dgm:pt modelId="{2F0A0659-9D84-4E65-AC1F-0A35ECBD532F}" type="parTrans" cxnId="{FB223FF4-D320-40C9-9A05-F7B0AC865E13}">
      <dgm:prSet/>
      <dgm:spPr/>
      <dgm:t>
        <a:bodyPr/>
        <a:lstStyle/>
        <a:p>
          <a:pPr algn="ctr"/>
          <a:endParaRPr lang="zh-TW" altLang="en-US" sz="2800"/>
        </a:p>
      </dgm:t>
    </dgm:pt>
    <dgm:pt modelId="{7861B33C-A61F-49CF-B206-9412395D76F2}" type="sibTrans" cxnId="{FB223FF4-D320-40C9-9A05-F7B0AC865E13}">
      <dgm:prSet custT="1"/>
      <dgm:spPr>
        <a:solidFill>
          <a:schemeClr val="accent2">
            <a:lumMod val="50000"/>
            <a:alpha val="90000"/>
          </a:schemeClr>
        </a:solidFill>
      </dgm:spPr>
      <dgm:t>
        <a:bodyPr/>
        <a:lstStyle/>
        <a:p>
          <a:pPr algn="ctr"/>
          <a:endParaRPr lang="zh-TW" altLang="en-US" sz="4800"/>
        </a:p>
      </dgm:t>
    </dgm:pt>
    <dgm:pt modelId="{8ED4F34E-4477-41A2-A105-1E4D469D9766}">
      <dgm:prSet phldrT="[文字]" custT="1"/>
      <dgm:spPr>
        <a:solidFill>
          <a:srgbClr val="B37AF2"/>
        </a:solidFill>
        <a:ln>
          <a:solidFill>
            <a:schemeClr val="bg1"/>
          </a:solidFill>
        </a:ln>
      </dgm:spPr>
      <dgm:t>
        <a:bodyPr/>
        <a:lstStyle/>
        <a:p>
          <a:pPr algn="ctr"/>
          <a:r>
            <a:rPr lang="zh-TW" altLang="en-US" sz="2800" dirty="0">
              <a:latin typeface="Gen Jyuu Gothic Bold" pitchFamily="34" charset="-120"/>
              <a:ea typeface="Gen Jyuu Gothic Bold" pitchFamily="34" charset="-120"/>
              <a:cs typeface="Gen Jyuu Gothic Bold" pitchFamily="34" charset="-120"/>
            </a:rPr>
            <a:t>重視對他人影響</a:t>
          </a:r>
          <a:br>
            <a:rPr lang="en-US" altLang="zh-TW" sz="2800" dirty="0">
              <a:latin typeface="Gen Jyuu Gothic Bold" pitchFamily="34" charset="-120"/>
              <a:ea typeface="Gen Jyuu Gothic Bold" pitchFamily="34" charset="-120"/>
              <a:cs typeface="Gen Jyuu Gothic Bold" pitchFamily="34" charset="-120"/>
            </a:rPr>
          </a:br>
          <a:r>
            <a:rPr lang="zh-TW" altLang="en-US" sz="2800" dirty="0">
              <a:latin typeface="Gen Jyuu Gothic Bold" pitchFamily="34" charset="-120"/>
              <a:ea typeface="Gen Jyuu Gothic Bold" pitchFamily="34" charset="-120"/>
              <a:cs typeface="Gen Jyuu Gothic Bold" pitchFamily="34" charset="-120"/>
            </a:rPr>
            <a:t>願意承擔責任</a:t>
          </a:r>
          <a:endParaRPr lang="zh-TW" altLang="en-US" sz="2800" dirty="0"/>
        </a:p>
      </dgm:t>
    </dgm:pt>
    <dgm:pt modelId="{97196C76-C496-41A6-B19D-09D52C9B55C0}" type="parTrans" cxnId="{934D0AFA-708F-476F-B788-E3153825CECD}">
      <dgm:prSet/>
      <dgm:spPr/>
      <dgm:t>
        <a:bodyPr/>
        <a:lstStyle/>
        <a:p>
          <a:pPr algn="ctr"/>
          <a:endParaRPr lang="zh-TW" altLang="en-US" sz="2800"/>
        </a:p>
      </dgm:t>
    </dgm:pt>
    <dgm:pt modelId="{A36138AB-F9DA-4B43-91C5-779DFA836F14}" type="sibTrans" cxnId="{934D0AFA-708F-476F-B788-E3153825CECD}">
      <dgm:prSet custT="1"/>
      <dgm:spPr>
        <a:solidFill>
          <a:schemeClr val="accent2">
            <a:lumMod val="50000"/>
            <a:alpha val="90000"/>
          </a:schemeClr>
        </a:solidFill>
      </dgm:spPr>
      <dgm:t>
        <a:bodyPr/>
        <a:lstStyle/>
        <a:p>
          <a:pPr algn="ctr"/>
          <a:endParaRPr lang="zh-TW" altLang="en-US" sz="4800"/>
        </a:p>
      </dgm:t>
    </dgm:pt>
    <dgm:pt modelId="{9821337F-A28C-4BC6-9FDA-CE07CB0A3237}">
      <dgm:prSet phldrT="[文字]" custT="1"/>
      <dgm:spPr>
        <a:solidFill>
          <a:srgbClr val="B37AF2"/>
        </a:solidFill>
        <a:ln>
          <a:solidFill>
            <a:schemeClr val="bg1"/>
          </a:solidFill>
        </a:ln>
      </dgm:spPr>
      <dgm:t>
        <a:bodyPr/>
        <a:lstStyle/>
        <a:p>
          <a:pPr algn="ctr"/>
          <a:r>
            <a:rPr lang="zh-TW" altLang="zh-TW" sz="3200" dirty="0">
              <a:latin typeface="Gen Jyuu Gothic Bold" pitchFamily="34" charset="-120"/>
              <a:ea typeface="Gen Jyuu Gothic Bold" pitchFamily="34" charset="-120"/>
              <a:cs typeface="Gen Jyuu Gothic Bold" pitchFamily="34" charset="-120"/>
            </a:rPr>
            <a:t>具體明確</a:t>
          </a:r>
          <a:r>
            <a:rPr lang="zh-TW" altLang="en-US" sz="3200" dirty="0">
              <a:latin typeface="Gen Jyuu Gothic Bold" pitchFamily="34" charset="-120"/>
              <a:ea typeface="Gen Jyuu Gothic Bold" pitchFamily="34" charset="-120"/>
              <a:cs typeface="Gen Jyuu Gothic Bold" pitchFamily="34" charset="-120"/>
            </a:rPr>
            <a:t>的行動</a:t>
          </a:r>
          <a:endParaRPr lang="zh-TW" altLang="zh-TW" sz="3200" dirty="0">
            <a:latin typeface="Gen Jyuu Gothic Bold" pitchFamily="34" charset="-120"/>
            <a:ea typeface="Gen Jyuu Gothic Bold" pitchFamily="34" charset="-120"/>
            <a:cs typeface="Gen Jyuu Gothic Bold" pitchFamily="34" charset="-120"/>
          </a:endParaRPr>
        </a:p>
      </dgm:t>
    </dgm:pt>
    <dgm:pt modelId="{C42327CA-CB87-4858-BBB9-C0C3A253B38D}" type="parTrans" cxnId="{592C081D-3636-49B0-A48D-8EFA1B9AEF69}">
      <dgm:prSet/>
      <dgm:spPr/>
      <dgm:t>
        <a:bodyPr/>
        <a:lstStyle/>
        <a:p>
          <a:pPr algn="ctr"/>
          <a:endParaRPr lang="zh-TW" altLang="en-US" sz="2800"/>
        </a:p>
      </dgm:t>
    </dgm:pt>
    <dgm:pt modelId="{A7D05B26-DCEC-44D7-BDD9-9F2955CBF32A}" type="sibTrans" cxnId="{592C081D-3636-49B0-A48D-8EFA1B9AEF69}">
      <dgm:prSet/>
      <dgm:spPr/>
      <dgm:t>
        <a:bodyPr/>
        <a:lstStyle/>
        <a:p>
          <a:pPr algn="ctr"/>
          <a:endParaRPr lang="zh-TW" altLang="en-US" sz="2800"/>
        </a:p>
      </dgm:t>
    </dgm:pt>
    <dgm:pt modelId="{F8144794-A743-4230-B4A8-ED3CEB8E47BC}" type="pres">
      <dgm:prSet presAssocID="{7D8C88D9-8E61-44A2-B051-DF1C5FEED5B5}" presName="Name0" presStyleCnt="0">
        <dgm:presLayoutVars>
          <dgm:dir/>
          <dgm:animLvl val="lvl"/>
          <dgm:resizeHandles val="exact"/>
        </dgm:presLayoutVars>
      </dgm:prSet>
      <dgm:spPr/>
    </dgm:pt>
    <dgm:pt modelId="{33EA6355-A0EC-4DDC-8D99-63EC27649DD5}" type="pres">
      <dgm:prSet presAssocID="{8E5D0540-0FEF-4221-9B29-A05EB403B9B9}" presName="parTxOnly" presStyleLbl="node1" presStyleIdx="0" presStyleCnt="3">
        <dgm:presLayoutVars>
          <dgm:chMax val="0"/>
          <dgm:chPref val="0"/>
          <dgm:bulletEnabled val="1"/>
        </dgm:presLayoutVars>
      </dgm:prSet>
      <dgm:spPr/>
    </dgm:pt>
    <dgm:pt modelId="{CE8C5C64-EDE3-4923-A699-E22DEC0A763A}" type="pres">
      <dgm:prSet presAssocID="{7861B33C-A61F-49CF-B206-9412395D76F2}" presName="parTxOnlySpace" presStyleCnt="0"/>
      <dgm:spPr/>
    </dgm:pt>
    <dgm:pt modelId="{2668EEEA-76DD-4F5D-A637-BA60723955C0}" type="pres">
      <dgm:prSet presAssocID="{8ED4F34E-4477-41A2-A105-1E4D469D9766}" presName="parTxOnly" presStyleLbl="node1" presStyleIdx="1" presStyleCnt="3" custScaleX="108247">
        <dgm:presLayoutVars>
          <dgm:chMax val="0"/>
          <dgm:chPref val="0"/>
          <dgm:bulletEnabled val="1"/>
        </dgm:presLayoutVars>
      </dgm:prSet>
      <dgm:spPr/>
    </dgm:pt>
    <dgm:pt modelId="{0F322031-2477-4DC8-819D-B0439F7B92FB}" type="pres">
      <dgm:prSet presAssocID="{A36138AB-F9DA-4B43-91C5-779DFA836F14}" presName="parTxOnlySpace" presStyleCnt="0"/>
      <dgm:spPr/>
    </dgm:pt>
    <dgm:pt modelId="{4C9CA226-7785-4795-B8F2-EA5FDC7C362E}" type="pres">
      <dgm:prSet presAssocID="{9821337F-A28C-4BC6-9FDA-CE07CB0A3237}" presName="parTxOnly" presStyleLbl="node1" presStyleIdx="2" presStyleCnt="3">
        <dgm:presLayoutVars>
          <dgm:chMax val="0"/>
          <dgm:chPref val="0"/>
          <dgm:bulletEnabled val="1"/>
        </dgm:presLayoutVars>
      </dgm:prSet>
      <dgm:spPr/>
    </dgm:pt>
  </dgm:ptLst>
  <dgm:cxnLst>
    <dgm:cxn modelId="{592C081D-3636-49B0-A48D-8EFA1B9AEF69}" srcId="{7D8C88D9-8E61-44A2-B051-DF1C5FEED5B5}" destId="{9821337F-A28C-4BC6-9FDA-CE07CB0A3237}" srcOrd="2" destOrd="0" parTransId="{C42327CA-CB87-4858-BBB9-C0C3A253B38D}" sibTransId="{A7D05B26-DCEC-44D7-BDD9-9F2955CBF32A}"/>
    <dgm:cxn modelId="{29D1F71E-263A-480E-9398-1324CF05FEBF}" type="presOf" srcId="{8ED4F34E-4477-41A2-A105-1E4D469D9766}" destId="{2668EEEA-76DD-4F5D-A637-BA60723955C0}" srcOrd="0" destOrd="0" presId="urn:microsoft.com/office/officeart/2005/8/layout/chevron1"/>
    <dgm:cxn modelId="{2A4C5331-B27F-4643-A8BE-127042E6938F}" type="presOf" srcId="{9821337F-A28C-4BC6-9FDA-CE07CB0A3237}" destId="{4C9CA226-7785-4795-B8F2-EA5FDC7C362E}" srcOrd="0" destOrd="0" presId="urn:microsoft.com/office/officeart/2005/8/layout/chevron1"/>
    <dgm:cxn modelId="{CEE7C733-7827-444B-AD1C-5DA7E39446F9}" type="presOf" srcId="{7D8C88D9-8E61-44A2-B051-DF1C5FEED5B5}" destId="{F8144794-A743-4230-B4A8-ED3CEB8E47BC}" srcOrd="0" destOrd="0" presId="urn:microsoft.com/office/officeart/2005/8/layout/chevron1"/>
    <dgm:cxn modelId="{FB223FF4-D320-40C9-9A05-F7B0AC865E13}" srcId="{7D8C88D9-8E61-44A2-B051-DF1C5FEED5B5}" destId="{8E5D0540-0FEF-4221-9B29-A05EB403B9B9}" srcOrd="0" destOrd="0" parTransId="{2F0A0659-9D84-4E65-AC1F-0A35ECBD532F}" sibTransId="{7861B33C-A61F-49CF-B206-9412395D76F2}"/>
    <dgm:cxn modelId="{EB34ECF5-1777-4225-8229-A9FA12B81CAA}" type="presOf" srcId="{8E5D0540-0FEF-4221-9B29-A05EB403B9B9}" destId="{33EA6355-A0EC-4DDC-8D99-63EC27649DD5}" srcOrd="0" destOrd="0" presId="urn:microsoft.com/office/officeart/2005/8/layout/chevron1"/>
    <dgm:cxn modelId="{934D0AFA-708F-476F-B788-E3153825CECD}" srcId="{7D8C88D9-8E61-44A2-B051-DF1C5FEED5B5}" destId="{8ED4F34E-4477-41A2-A105-1E4D469D9766}" srcOrd="1" destOrd="0" parTransId="{97196C76-C496-41A6-B19D-09D52C9B55C0}" sibTransId="{A36138AB-F9DA-4B43-91C5-779DFA836F14}"/>
    <dgm:cxn modelId="{5F9534D3-C5FA-4D5D-8B07-5FBF07387D0F}" type="presParOf" srcId="{F8144794-A743-4230-B4A8-ED3CEB8E47BC}" destId="{33EA6355-A0EC-4DDC-8D99-63EC27649DD5}" srcOrd="0" destOrd="0" presId="urn:microsoft.com/office/officeart/2005/8/layout/chevron1"/>
    <dgm:cxn modelId="{67290627-3158-405E-A6D2-F228FB9B1FD0}" type="presParOf" srcId="{F8144794-A743-4230-B4A8-ED3CEB8E47BC}" destId="{CE8C5C64-EDE3-4923-A699-E22DEC0A763A}" srcOrd="1" destOrd="0" presId="urn:microsoft.com/office/officeart/2005/8/layout/chevron1"/>
    <dgm:cxn modelId="{17B492EB-114E-496E-8764-071F4E0A14A9}" type="presParOf" srcId="{F8144794-A743-4230-B4A8-ED3CEB8E47BC}" destId="{2668EEEA-76DD-4F5D-A637-BA60723955C0}" srcOrd="2" destOrd="0" presId="urn:microsoft.com/office/officeart/2005/8/layout/chevron1"/>
    <dgm:cxn modelId="{C7A7BA08-79CD-4EE7-86EF-FA0D2658F75D}" type="presParOf" srcId="{F8144794-A743-4230-B4A8-ED3CEB8E47BC}" destId="{0F322031-2477-4DC8-819D-B0439F7B92FB}" srcOrd="3" destOrd="0" presId="urn:microsoft.com/office/officeart/2005/8/layout/chevron1"/>
    <dgm:cxn modelId="{6A290140-846A-47CC-8CB6-AD8F2E1E60B9}" type="presParOf" srcId="{F8144794-A743-4230-B4A8-ED3CEB8E47BC}" destId="{4C9CA226-7785-4795-B8F2-EA5FDC7C362E}"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26083D-C00F-4730-8E2D-9214A2C2E413}"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zh-TW" altLang="en-US"/>
        </a:p>
      </dgm:t>
    </dgm:pt>
    <dgm:pt modelId="{C6028D83-FD2B-4649-A54D-F0B43BF20B7A}">
      <dgm:prSet phldrT="[文字]" custT="1"/>
      <dgm:spPr>
        <a:solidFill>
          <a:schemeClr val="bg2"/>
        </a:solidFill>
        <a:ln>
          <a:solidFill>
            <a:schemeClr val="accent2">
              <a:lumMod val="90000"/>
            </a:schemeClr>
          </a:solidFill>
        </a:ln>
      </dgm:spPr>
      <dgm:t>
        <a:bodyPr/>
        <a:lstStyle/>
        <a:p>
          <a:r>
            <a:rPr lang="zh-TW" altLang="en-US" sz="4800" dirty="0">
              <a:solidFill>
                <a:schemeClr val="accent2">
                  <a:lumMod val="50000"/>
                </a:schemeClr>
              </a:solidFill>
              <a:latin typeface="Gen Jyuu Gothic Bold" pitchFamily="34" charset="-120"/>
              <a:ea typeface="Gen Jyuu Gothic Bold" pitchFamily="34" charset="-120"/>
              <a:cs typeface="Gen Jyuu Gothic Bold" pitchFamily="34" charset="-120"/>
            </a:rPr>
            <a:t>處罰</a:t>
          </a:r>
        </a:p>
      </dgm:t>
    </dgm:pt>
    <dgm:pt modelId="{E880E366-3BE6-4F0C-89DA-FD40C14A18E6}" type="parTrans" cxnId="{13708C4E-6CD3-4876-B88F-F63933B85D89}">
      <dgm:prSet/>
      <dgm:spPr/>
      <dgm:t>
        <a:bodyPr/>
        <a:lstStyle/>
        <a:p>
          <a:endParaRPr lang="zh-TW" altLang="en-US"/>
        </a:p>
      </dgm:t>
    </dgm:pt>
    <dgm:pt modelId="{43079B31-D05C-4865-8B51-60522E3F1062}" type="sibTrans" cxnId="{13708C4E-6CD3-4876-B88F-F63933B85D89}">
      <dgm:prSet/>
      <dgm:spPr/>
      <dgm:t>
        <a:bodyPr/>
        <a:lstStyle/>
        <a:p>
          <a:endParaRPr lang="zh-TW" altLang="en-US"/>
        </a:p>
      </dgm:t>
    </dgm:pt>
    <dgm:pt modelId="{2D7ACB6C-DD4D-4616-96E5-A2F5FE38B135}">
      <dgm:prSet phldrT="[文字]" custT="1"/>
      <dgm:spPr/>
      <dgm:t>
        <a:bodyPr/>
        <a:lstStyle/>
        <a:p>
          <a:pPr>
            <a:lnSpc>
              <a:spcPts val="2600"/>
            </a:lnSpc>
            <a:spcAft>
              <a:spcPts val="0"/>
            </a:spcAft>
          </a:pPr>
          <a:r>
            <a:rPr lang="zh-TW" altLang="en-US" sz="2000" kern="1200" dirty="0">
              <a:solidFill>
                <a:schemeClr val="tx1">
                  <a:lumMod val="25000"/>
                </a:schemeClr>
              </a:solidFill>
              <a:latin typeface="Gen Jyuu Gothic Bold" pitchFamily="34" charset="-120"/>
              <a:ea typeface="Gen Jyuu Gothic Bold" pitchFamily="34" charset="-120"/>
              <a:cs typeface="Gen Jyuu Gothic Bold" pitchFamily="34" charset="-120"/>
            </a:rPr>
            <a:t>第</a:t>
          </a:r>
          <a:r>
            <a:rPr lang="en-US" altLang="zh-TW" sz="2000" kern="1200" dirty="0">
              <a:solidFill>
                <a:schemeClr val="tx1">
                  <a:lumMod val="25000"/>
                </a:schemeClr>
              </a:solidFill>
              <a:latin typeface="Gen Jyuu Gothic Bold" pitchFamily="34" charset="-120"/>
              <a:ea typeface="Gen Jyuu Gothic Bold" pitchFamily="34" charset="-120"/>
              <a:cs typeface="Gen Jyuu Gothic Bold" pitchFamily="34" charset="-120"/>
            </a:rPr>
            <a:t>4</a:t>
          </a:r>
          <a:r>
            <a:rPr lang="zh-TW" altLang="en-US" sz="2000" kern="1200" dirty="0">
              <a:solidFill>
                <a:schemeClr val="tx1">
                  <a:lumMod val="25000"/>
                </a:schemeClr>
              </a:solidFill>
              <a:latin typeface="Gen Jyuu Gothic Bold" pitchFamily="34" charset="-120"/>
              <a:ea typeface="Gen Jyuu Gothic Bold" pitchFamily="34" charset="-120"/>
              <a:cs typeface="Gen Jyuu Gothic Bold" pitchFamily="34" charset="-120"/>
            </a:rPr>
            <a:t>點第</a:t>
          </a:r>
          <a:r>
            <a:rPr lang="en-US" altLang="zh-TW" sz="2000" kern="1200" dirty="0">
              <a:solidFill>
                <a:schemeClr val="tx1">
                  <a:lumMod val="25000"/>
                </a:schemeClr>
              </a:solidFill>
              <a:latin typeface="Gen Jyuu Gothic Bold" pitchFamily="34" charset="-120"/>
              <a:ea typeface="Gen Jyuu Gothic Bold" pitchFamily="34" charset="-120"/>
              <a:cs typeface="Gen Jyuu Gothic Bold" pitchFamily="34" charset="-120"/>
            </a:rPr>
            <a:t>3</a:t>
          </a:r>
          <a:r>
            <a:rPr lang="zh-TW" altLang="en-US" sz="2000" kern="1200" dirty="0">
              <a:solidFill>
                <a:schemeClr val="tx1">
                  <a:lumMod val="25000"/>
                </a:schemeClr>
              </a:solidFill>
              <a:latin typeface="Gen Jyuu Gothic Bold" pitchFamily="34" charset="-120"/>
              <a:ea typeface="Gen Jyuu Gothic Bold" pitchFamily="34" charset="-120"/>
              <a:cs typeface="Gen Jyuu Gothic Bold" pitchFamily="34" charset="-120"/>
            </a:rPr>
            <a:t>款：指教師於教育過程中，為減少學生不當或違規行為，</a:t>
          </a:r>
          <a:br>
            <a:rPr lang="en-US" altLang="zh-TW" sz="2000" kern="1200" dirty="0">
              <a:solidFill>
                <a:schemeClr val="tx1">
                  <a:lumMod val="25000"/>
                </a:schemeClr>
              </a:solidFill>
              <a:latin typeface="Gen Jyuu Gothic Bold" pitchFamily="34" charset="-120"/>
              <a:ea typeface="Gen Jyuu Gothic Bold" pitchFamily="34" charset="-120"/>
              <a:cs typeface="Gen Jyuu Gothic Bold" pitchFamily="34" charset="-120"/>
            </a:rPr>
          </a:br>
          <a:r>
            <a:rPr lang="zh-TW" altLang="en-US" sz="2000" kern="1200" dirty="0">
              <a:solidFill>
                <a:schemeClr val="tx1">
                  <a:lumMod val="25000"/>
                </a:schemeClr>
              </a:solidFill>
              <a:latin typeface="Gen Jyuu Gothic Bold" pitchFamily="34" charset="-120"/>
              <a:ea typeface="Gen Jyuu Gothic Bold" pitchFamily="34" charset="-120"/>
              <a:cs typeface="Gen Jyuu Gothic Bold" pitchFamily="34" charset="-120"/>
            </a:rPr>
            <a:t>對學生所實施之各種不利處置，包括</a:t>
          </a:r>
          <a:r>
            <a:rPr lang="zh-TW" altLang="en-US" sz="2000" b="0" kern="1200" dirty="0">
              <a:solidFill>
                <a:srgbClr val="C00000"/>
              </a:solidFill>
              <a:latin typeface="Gen Jyuu Gothic Bold" pitchFamily="34" charset="-120"/>
              <a:ea typeface="Gen Jyuu Gothic Bold" pitchFamily="34" charset="-120"/>
              <a:cs typeface="Gen Jyuu Gothic Bold" pitchFamily="34" charset="-120"/>
            </a:rPr>
            <a:t>合法之處罰</a:t>
          </a:r>
          <a:r>
            <a:rPr lang="zh-TW" altLang="en-US" sz="2000" kern="1200" dirty="0">
              <a:solidFill>
                <a:schemeClr val="tx1">
                  <a:lumMod val="25000"/>
                </a:schemeClr>
              </a:solidFill>
              <a:latin typeface="Gen Jyuu Gothic Bold" pitchFamily="34" charset="-120"/>
              <a:ea typeface="Gen Jyuu Gothic Bold" pitchFamily="34" charset="-120"/>
              <a:cs typeface="Gen Jyuu Gothic Bold" pitchFamily="34" charset="-120"/>
            </a:rPr>
            <a:t>及</a:t>
          </a:r>
          <a:r>
            <a:rPr lang="zh-TW" altLang="en-US" sz="2000" kern="1200" dirty="0">
              <a:solidFill>
                <a:srgbClr val="C00000"/>
              </a:solidFill>
              <a:latin typeface="Gen Jyuu Gothic Bold" pitchFamily="34" charset="-120"/>
              <a:ea typeface="Gen Jyuu Gothic Bold" pitchFamily="34" charset="-120"/>
              <a:cs typeface="Gen Jyuu Gothic Bold" pitchFamily="34" charset="-120"/>
            </a:rPr>
            <a:t>違法之處罰</a:t>
          </a:r>
          <a:r>
            <a:rPr lang="zh-TW" altLang="en-US" sz="2000" kern="1200" dirty="0">
              <a:solidFill>
                <a:schemeClr val="tx1">
                  <a:lumMod val="25000"/>
                </a:schemeClr>
              </a:solidFill>
              <a:latin typeface="Gen Jyuu Gothic Bold" pitchFamily="34" charset="-120"/>
              <a:ea typeface="Gen Jyuu Gothic Bold" pitchFamily="34" charset="-120"/>
              <a:cs typeface="Gen Jyuu Gothic Bold" pitchFamily="34" charset="-120"/>
            </a:rPr>
            <a:t>；</a:t>
          </a:r>
          <a:r>
            <a:rPr lang="zh-TW" altLang="en-US" sz="2000" kern="1200" dirty="0">
              <a:solidFill>
                <a:srgbClr val="C00000"/>
              </a:solidFill>
              <a:latin typeface="Gen Jyuu Gothic Bold" pitchFamily="34" charset="-120"/>
              <a:ea typeface="Gen Jyuu Gothic Bold" pitchFamily="34" charset="-120"/>
              <a:cs typeface="Gen Jyuu Gothic Bold" pitchFamily="34" charset="-120"/>
            </a:rPr>
            <a:t>違法之處罰</a:t>
          </a:r>
          <a:r>
            <a:rPr lang="zh-TW" altLang="en-US" sz="2000" kern="1200" dirty="0">
              <a:solidFill>
                <a:srgbClr val="FCE7C0">
                  <a:lumMod val="25000"/>
                </a:srgbClr>
              </a:solidFill>
              <a:latin typeface="Gen Jyuu Gothic Bold" pitchFamily="34" charset="-120"/>
              <a:ea typeface="Gen Jyuu Gothic Bold" pitchFamily="34" charset="-120"/>
              <a:cs typeface="Gen Jyuu Gothic Bold" pitchFamily="34" charset="-120"/>
            </a:rPr>
            <a:t>包括</a:t>
          </a:r>
          <a:r>
            <a:rPr lang="zh-TW" altLang="en-US" sz="2000" kern="1200" dirty="0">
              <a:solidFill>
                <a:schemeClr val="accent2">
                  <a:lumMod val="50000"/>
                </a:schemeClr>
              </a:solidFill>
              <a:latin typeface="Gen Jyuu Gothic Bold" pitchFamily="34" charset="-120"/>
              <a:ea typeface="Gen Jyuu Gothic Bold" pitchFamily="34" charset="-120"/>
              <a:cs typeface="Gen Jyuu Gothic Bold" pitchFamily="34" charset="-120"/>
            </a:rPr>
            <a:t>體罰、霸凌、不當管教</a:t>
          </a:r>
          <a:r>
            <a:rPr lang="zh-TW" altLang="en-US" sz="2000" kern="1200" dirty="0">
              <a:solidFill>
                <a:srgbClr val="FCE7C0">
                  <a:lumMod val="25000"/>
                </a:srgbClr>
              </a:solidFill>
              <a:latin typeface="Gen Jyuu Gothic Bold" pitchFamily="34" charset="-120"/>
              <a:ea typeface="Gen Jyuu Gothic Bold" pitchFamily="34" charset="-120"/>
              <a:cs typeface="Gen Jyuu Gothic Bold" pitchFamily="34" charset="-120"/>
            </a:rPr>
            <a:t>及</a:t>
          </a:r>
          <a:r>
            <a:rPr lang="zh-TW" altLang="en-US" sz="2000" kern="1200" dirty="0">
              <a:solidFill>
                <a:schemeClr val="accent2">
                  <a:lumMod val="50000"/>
                </a:schemeClr>
              </a:solidFill>
              <a:latin typeface="Gen Jyuu Gothic Bold" pitchFamily="34" charset="-120"/>
              <a:ea typeface="Gen Jyuu Gothic Bold" pitchFamily="34" charset="-120"/>
              <a:cs typeface="Gen Jyuu Gothic Bold" pitchFamily="34" charset="-120"/>
            </a:rPr>
            <a:t>其他違法處罰</a:t>
          </a:r>
          <a:r>
            <a:rPr lang="zh-TW" altLang="en-US" sz="2000" kern="1200" dirty="0">
              <a:solidFill>
                <a:srgbClr val="FF0000"/>
              </a:solidFill>
              <a:effectLst/>
              <a:latin typeface="Gen Jyuu Gothic Bold" pitchFamily="34" charset="-120"/>
              <a:ea typeface="Gen Jyuu Gothic Bold" pitchFamily="34" charset="-120"/>
              <a:cs typeface="Gen Jyuu Gothic Bold" pitchFamily="34" charset="-120"/>
            </a:rPr>
            <a:t>（參照附表一</a:t>
          </a:r>
          <a:r>
            <a:rPr lang="en-US" altLang="zh-TW" sz="2000" kern="1200" dirty="0">
              <a:solidFill>
                <a:srgbClr val="FF0000"/>
              </a:solidFill>
              <a:effectLst/>
              <a:latin typeface="Gen Jyuu Gothic Bold" pitchFamily="34" charset="-120"/>
              <a:ea typeface="Gen Jyuu Gothic Bold" pitchFamily="34" charset="-120"/>
              <a:cs typeface="Gen Jyuu Gothic Bold" pitchFamily="34" charset="-120"/>
            </a:rPr>
            <a:t>)</a:t>
          </a:r>
          <a:r>
            <a:rPr lang="zh-TW" altLang="en-US" sz="2000" kern="1200" dirty="0">
              <a:solidFill>
                <a:schemeClr val="accent2">
                  <a:lumMod val="50000"/>
                </a:schemeClr>
              </a:solidFill>
              <a:latin typeface="Gen Jyuu Gothic Bold" pitchFamily="34" charset="-120"/>
              <a:ea typeface="Gen Jyuu Gothic Bold" pitchFamily="34" charset="-120"/>
              <a:cs typeface="Gen Jyuu Gothic Bold" pitchFamily="34" charset="-120"/>
            </a:rPr>
            <a:t>。</a:t>
          </a:r>
        </a:p>
      </dgm:t>
    </dgm:pt>
    <dgm:pt modelId="{A43DCA02-16F9-4905-B017-800C1859FE82}" type="parTrans" cxnId="{5B7F95D7-A261-49C0-9FFD-8A607EF79840}">
      <dgm:prSet/>
      <dgm:spPr/>
      <dgm:t>
        <a:bodyPr/>
        <a:lstStyle/>
        <a:p>
          <a:endParaRPr lang="zh-TW" altLang="en-US"/>
        </a:p>
      </dgm:t>
    </dgm:pt>
    <dgm:pt modelId="{AEF5B16D-7CA6-4CD7-A4BA-A08B2893F8BE}" type="sibTrans" cxnId="{5B7F95D7-A261-49C0-9FFD-8A607EF79840}">
      <dgm:prSet/>
      <dgm:spPr/>
      <dgm:t>
        <a:bodyPr/>
        <a:lstStyle/>
        <a:p>
          <a:endParaRPr lang="zh-TW" altLang="en-US"/>
        </a:p>
      </dgm:t>
    </dgm:pt>
    <dgm:pt modelId="{8379D764-E780-4DF5-A39E-A5243FDFD917}" type="pres">
      <dgm:prSet presAssocID="{F326083D-C00F-4730-8E2D-9214A2C2E413}" presName="Name0" presStyleCnt="0">
        <dgm:presLayoutVars>
          <dgm:dir/>
          <dgm:animLvl val="lvl"/>
          <dgm:resizeHandles val="exact"/>
        </dgm:presLayoutVars>
      </dgm:prSet>
      <dgm:spPr/>
    </dgm:pt>
    <dgm:pt modelId="{2E315B49-BB0E-40CF-B29E-A3DCFCCC71D4}" type="pres">
      <dgm:prSet presAssocID="{C6028D83-FD2B-4649-A54D-F0B43BF20B7A}" presName="linNode" presStyleCnt="0"/>
      <dgm:spPr/>
    </dgm:pt>
    <dgm:pt modelId="{92392C74-065C-4A26-8D53-B6E92332E5BF}" type="pres">
      <dgm:prSet presAssocID="{C6028D83-FD2B-4649-A54D-F0B43BF20B7A}" presName="parentText" presStyleLbl="node1" presStyleIdx="0" presStyleCnt="1" custScaleX="43201" custScaleY="19537" custLinFactNeighborX="-3146" custLinFactNeighborY="-16053">
        <dgm:presLayoutVars>
          <dgm:chMax val="1"/>
          <dgm:bulletEnabled val="1"/>
        </dgm:presLayoutVars>
      </dgm:prSet>
      <dgm:spPr/>
    </dgm:pt>
    <dgm:pt modelId="{904C7F24-A449-405C-B708-A20867ED2364}" type="pres">
      <dgm:prSet presAssocID="{C6028D83-FD2B-4649-A54D-F0B43BF20B7A}" presName="descendantText" presStyleLbl="alignAccFollowNode1" presStyleIdx="0" presStyleCnt="1" custScaleX="118501" custScaleY="34122" custLinFactNeighborX="-9825" custLinFactNeighborY="-19347">
        <dgm:presLayoutVars>
          <dgm:bulletEnabled val="1"/>
        </dgm:presLayoutVars>
      </dgm:prSet>
      <dgm:spPr>
        <a:solidFill>
          <a:schemeClr val="bg2"/>
        </a:solidFill>
        <a:ln>
          <a:solidFill>
            <a:schemeClr val="accent2">
              <a:lumMod val="90000"/>
            </a:schemeClr>
          </a:solidFill>
        </a:ln>
      </dgm:spPr>
    </dgm:pt>
  </dgm:ptLst>
  <dgm:cxnLst>
    <dgm:cxn modelId="{13708C4E-6CD3-4876-B88F-F63933B85D89}" srcId="{F326083D-C00F-4730-8E2D-9214A2C2E413}" destId="{C6028D83-FD2B-4649-A54D-F0B43BF20B7A}" srcOrd="0" destOrd="0" parTransId="{E880E366-3BE6-4F0C-89DA-FD40C14A18E6}" sibTransId="{43079B31-D05C-4865-8B51-60522E3F1062}"/>
    <dgm:cxn modelId="{37BE6877-11A6-4C62-88FD-B33A6CCF1E45}" type="presOf" srcId="{F326083D-C00F-4730-8E2D-9214A2C2E413}" destId="{8379D764-E780-4DF5-A39E-A5243FDFD917}" srcOrd="0" destOrd="0" presId="urn:microsoft.com/office/officeart/2005/8/layout/vList5"/>
    <dgm:cxn modelId="{7D515E80-22C6-4E85-B514-3C3861BC0ABC}" type="presOf" srcId="{C6028D83-FD2B-4649-A54D-F0B43BF20B7A}" destId="{92392C74-065C-4A26-8D53-B6E92332E5BF}" srcOrd="0" destOrd="0" presId="urn:microsoft.com/office/officeart/2005/8/layout/vList5"/>
    <dgm:cxn modelId="{42996A86-46EE-44B4-A7D4-1D1E6B8CDCF6}" type="presOf" srcId="{2D7ACB6C-DD4D-4616-96E5-A2F5FE38B135}" destId="{904C7F24-A449-405C-B708-A20867ED2364}" srcOrd="0" destOrd="0" presId="urn:microsoft.com/office/officeart/2005/8/layout/vList5"/>
    <dgm:cxn modelId="{5B7F95D7-A261-49C0-9FFD-8A607EF79840}" srcId="{C6028D83-FD2B-4649-A54D-F0B43BF20B7A}" destId="{2D7ACB6C-DD4D-4616-96E5-A2F5FE38B135}" srcOrd="0" destOrd="0" parTransId="{A43DCA02-16F9-4905-B017-800C1859FE82}" sibTransId="{AEF5B16D-7CA6-4CD7-A4BA-A08B2893F8BE}"/>
    <dgm:cxn modelId="{021EFCA1-E56F-4AD2-AFD4-8DFFA4DA5368}" type="presParOf" srcId="{8379D764-E780-4DF5-A39E-A5243FDFD917}" destId="{2E315B49-BB0E-40CF-B29E-A3DCFCCC71D4}" srcOrd="0" destOrd="0" presId="urn:microsoft.com/office/officeart/2005/8/layout/vList5"/>
    <dgm:cxn modelId="{30526D11-FD78-4F6C-907D-1CD9B73EE01F}" type="presParOf" srcId="{2E315B49-BB0E-40CF-B29E-A3DCFCCC71D4}" destId="{92392C74-065C-4A26-8D53-B6E92332E5BF}" srcOrd="0" destOrd="0" presId="urn:microsoft.com/office/officeart/2005/8/layout/vList5"/>
    <dgm:cxn modelId="{E4E7EBBB-D2FF-4779-A082-492ED8AF72B5}" type="presParOf" srcId="{2E315B49-BB0E-40CF-B29E-A3DCFCCC71D4}" destId="{904C7F24-A449-405C-B708-A20867ED2364}"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06FB1E5-4CCC-430B-9734-FDE3F3F16FDA}"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zh-TW" altLang="en-US"/>
        </a:p>
      </dgm:t>
    </dgm:pt>
    <dgm:pt modelId="{B56CA868-3FF2-4800-B871-0964715C9C34}">
      <dgm:prSet phldrT="[文字]" custT="1"/>
      <dgm:spPr/>
      <dgm:t>
        <a:bodyPr/>
        <a:lstStyle/>
        <a:p>
          <a:r>
            <a:rPr lang="zh-TW" altLang="en-US" sz="3600" dirty="0">
              <a:solidFill>
                <a:schemeClr val="accent4">
                  <a:lumMod val="75000"/>
                </a:schemeClr>
              </a:solidFill>
              <a:latin typeface="Gen Jyuu Gothic Bold" pitchFamily="34" charset="-120"/>
              <a:ea typeface="Gen Jyuu Gothic Bold" pitchFamily="34" charset="-120"/>
              <a:cs typeface="Gen Jyuu Gothic Bold" pitchFamily="34" charset="-120"/>
            </a:rPr>
            <a:t>侵害態樣</a:t>
          </a:r>
        </a:p>
      </dgm:t>
    </dgm:pt>
    <dgm:pt modelId="{F2770A51-0CEC-4A33-953E-83D428763B30}" type="parTrans" cxnId="{715DAA85-8906-4D71-BB85-7E972BED0AF0}">
      <dgm:prSet/>
      <dgm:spPr/>
      <dgm:t>
        <a:bodyPr/>
        <a:lstStyle/>
        <a:p>
          <a:endParaRPr lang="zh-TW" altLang="en-US">
            <a:solidFill>
              <a:schemeClr val="accent4">
                <a:lumMod val="75000"/>
              </a:schemeClr>
            </a:solidFill>
          </a:endParaRPr>
        </a:p>
      </dgm:t>
    </dgm:pt>
    <dgm:pt modelId="{87AE32CC-24CE-4F56-8506-C460F1FFC279}" type="sibTrans" cxnId="{715DAA85-8906-4D71-BB85-7E972BED0AF0}">
      <dgm:prSet/>
      <dgm:spPr/>
      <dgm:t>
        <a:bodyPr/>
        <a:lstStyle/>
        <a:p>
          <a:endParaRPr lang="zh-TW" altLang="en-US">
            <a:solidFill>
              <a:schemeClr val="accent4">
                <a:lumMod val="75000"/>
              </a:schemeClr>
            </a:solidFill>
          </a:endParaRPr>
        </a:p>
      </dgm:t>
    </dgm:pt>
    <dgm:pt modelId="{2CC8795E-A2A0-45A9-AAD1-1EB4A314E114}">
      <dgm:prSet phldrT="[文字]" custT="1"/>
      <dgm:spPr/>
      <dgm:t>
        <a:bodyPr/>
        <a:lstStyle/>
        <a:p>
          <a:r>
            <a:rPr lang="zh-TW" altLang="en-US" sz="3600" dirty="0">
              <a:solidFill>
                <a:schemeClr val="accent4">
                  <a:lumMod val="75000"/>
                </a:schemeClr>
              </a:solidFill>
              <a:latin typeface="Gen Jyuu Gothic Bold" pitchFamily="34" charset="-120"/>
              <a:ea typeface="Gen Jyuu Gothic Bold" pitchFamily="34" charset="-120"/>
              <a:cs typeface="Gen Jyuu Gothic Bold" pitchFamily="34" charset="-120"/>
            </a:rPr>
            <a:t>持續性</a:t>
          </a:r>
        </a:p>
      </dgm:t>
    </dgm:pt>
    <dgm:pt modelId="{55E4C77F-1610-4B3C-BEBF-8FA9211C692F}" type="parTrans" cxnId="{F736761A-FB84-4563-9121-081531BCB4A4}">
      <dgm:prSet/>
      <dgm:spPr/>
      <dgm:t>
        <a:bodyPr/>
        <a:lstStyle/>
        <a:p>
          <a:endParaRPr lang="zh-TW" altLang="en-US">
            <a:solidFill>
              <a:schemeClr val="accent4">
                <a:lumMod val="75000"/>
              </a:schemeClr>
            </a:solidFill>
          </a:endParaRPr>
        </a:p>
      </dgm:t>
    </dgm:pt>
    <dgm:pt modelId="{A16306B9-83D4-472A-A58E-CD02AA80DDA7}" type="sibTrans" cxnId="{F736761A-FB84-4563-9121-081531BCB4A4}">
      <dgm:prSet/>
      <dgm:spPr/>
      <dgm:t>
        <a:bodyPr/>
        <a:lstStyle/>
        <a:p>
          <a:endParaRPr lang="zh-TW" altLang="en-US">
            <a:solidFill>
              <a:schemeClr val="accent4">
                <a:lumMod val="75000"/>
              </a:schemeClr>
            </a:solidFill>
          </a:endParaRPr>
        </a:p>
      </dgm:t>
    </dgm:pt>
    <dgm:pt modelId="{26D2538B-8F5B-4B94-88F8-697BEA6C4CF5}">
      <dgm:prSet phldrT="[文字]" custT="1"/>
      <dgm:spPr/>
      <dgm:t>
        <a:bodyPr/>
        <a:lstStyle/>
        <a:p>
          <a:r>
            <a:rPr lang="zh-TW" altLang="en-US" sz="3600" dirty="0">
              <a:solidFill>
                <a:schemeClr val="accent4">
                  <a:lumMod val="75000"/>
                </a:schemeClr>
              </a:solidFill>
              <a:latin typeface="Gen Jyuu Gothic Bold" pitchFamily="34" charset="-120"/>
              <a:ea typeface="Gen Jyuu Gothic Bold" pitchFamily="34" charset="-120"/>
              <a:cs typeface="Gen Jyuu Gothic Bold" pitchFamily="34" charset="-120"/>
            </a:rPr>
            <a:t>故意</a:t>
          </a:r>
        </a:p>
      </dgm:t>
    </dgm:pt>
    <dgm:pt modelId="{0A66BFD1-6618-4748-9716-3DF1D270F874}" type="parTrans" cxnId="{EE2B2C19-8AFD-4B6E-B2E9-651C88D27690}">
      <dgm:prSet/>
      <dgm:spPr/>
      <dgm:t>
        <a:bodyPr/>
        <a:lstStyle/>
        <a:p>
          <a:endParaRPr lang="zh-TW" altLang="en-US">
            <a:solidFill>
              <a:schemeClr val="accent4">
                <a:lumMod val="75000"/>
              </a:schemeClr>
            </a:solidFill>
          </a:endParaRPr>
        </a:p>
      </dgm:t>
    </dgm:pt>
    <dgm:pt modelId="{62FF6CF8-8814-4964-B4AD-0BC0789A5D21}" type="sibTrans" cxnId="{EE2B2C19-8AFD-4B6E-B2E9-651C88D27690}">
      <dgm:prSet/>
      <dgm:spPr/>
      <dgm:t>
        <a:bodyPr/>
        <a:lstStyle/>
        <a:p>
          <a:endParaRPr lang="zh-TW" altLang="en-US">
            <a:solidFill>
              <a:schemeClr val="accent4">
                <a:lumMod val="75000"/>
              </a:schemeClr>
            </a:solidFill>
          </a:endParaRPr>
        </a:p>
      </dgm:t>
    </dgm:pt>
    <dgm:pt modelId="{3D4F2DD6-9F5F-4354-8C14-6765F626E172}">
      <dgm:prSet phldrT="[文字]" custT="1"/>
      <dgm:spPr/>
      <dgm:t>
        <a:bodyPr/>
        <a:lstStyle/>
        <a:p>
          <a:r>
            <a:rPr lang="zh-TW" altLang="en-US" sz="3600" dirty="0">
              <a:solidFill>
                <a:schemeClr val="accent4">
                  <a:lumMod val="75000"/>
                </a:schemeClr>
              </a:solidFill>
              <a:latin typeface="Gen Jyuu Gothic Bold" pitchFamily="34" charset="-120"/>
              <a:ea typeface="Gen Jyuu Gothic Bold" pitchFamily="34" charset="-120"/>
              <a:cs typeface="Gen Jyuu Gothic Bold" pitchFamily="34" charset="-120"/>
            </a:rPr>
            <a:t>損害結果</a:t>
          </a:r>
        </a:p>
      </dgm:t>
    </dgm:pt>
    <dgm:pt modelId="{7E45DA75-2184-4483-98AC-2C2F1C70074E}" type="parTrans" cxnId="{091A7DF0-E971-4A80-A7EB-010A78BDD691}">
      <dgm:prSet/>
      <dgm:spPr/>
      <dgm:t>
        <a:bodyPr/>
        <a:lstStyle/>
        <a:p>
          <a:endParaRPr lang="zh-TW" altLang="en-US">
            <a:solidFill>
              <a:schemeClr val="accent4">
                <a:lumMod val="75000"/>
              </a:schemeClr>
            </a:solidFill>
          </a:endParaRPr>
        </a:p>
      </dgm:t>
    </dgm:pt>
    <dgm:pt modelId="{70331B44-A2B6-4486-997C-0D4749CF1ABD}" type="sibTrans" cxnId="{091A7DF0-E971-4A80-A7EB-010A78BDD691}">
      <dgm:prSet/>
      <dgm:spPr/>
      <dgm:t>
        <a:bodyPr/>
        <a:lstStyle/>
        <a:p>
          <a:endParaRPr lang="zh-TW" altLang="en-US">
            <a:solidFill>
              <a:schemeClr val="accent4">
                <a:lumMod val="75000"/>
              </a:schemeClr>
            </a:solidFill>
          </a:endParaRPr>
        </a:p>
      </dgm:t>
    </dgm:pt>
    <dgm:pt modelId="{F132C394-7E50-4744-BADF-8C8AC97A8360}">
      <dgm:prSet phldrT="[文字]" custT="1"/>
      <dgm:spPr/>
      <dgm:t>
        <a:bodyPr/>
        <a:lstStyle/>
        <a:p>
          <a:pPr>
            <a:lnSpc>
              <a:spcPts val="3000"/>
            </a:lnSpc>
          </a:pPr>
          <a:r>
            <a:rPr lang="zh-TW" altLang="en-US" sz="2300" b="1" dirty="0">
              <a:solidFill>
                <a:schemeClr val="accent6">
                  <a:lumMod val="10000"/>
                </a:schemeClr>
              </a:solidFill>
              <a:latin typeface="+mj-ea"/>
              <a:ea typeface="+mj-ea"/>
              <a:cs typeface="Gen Jyuu Gothic Bold" pitchFamily="34" charset="-120"/>
            </a:rPr>
            <a:t>以言語、文字、圖畫、符號、肢體動作、電子通訊、網際網路或其他方式，直接或間接對他人為貶抑、排擠、欺負、騷擾或戲弄等行為。</a:t>
          </a:r>
        </a:p>
      </dgm:t>
    </dgm:pt>
    <dgm:pt modelId="{8AC6B480-1684-455A-A102-2B62E52A9F04}" type="parTrans" cxnId="{10CDC134-6E14-485E-8E29-A579B8793BD2}">
      <dgm:prSet/>
      <dgm:spPr/>
      <dgm:t>
        <a:bodyPr/>
        <a:lstStyle/>
        <a:p>
          <a:endParaRPr lang="zh-TW" altLang="en-US"/>
        </a:p>
      </dgm:t>
    </dgm:pt>
    <dgm:pt modelId="{0A19DFD0-008C-4E71-A0EC-6A387AF21A01}" type="sibTrans" cxnId="{10CDC134-6E14-485E-8E29-A579B8793BD2}">
      <dgm:prSet/>
      <dgm:spPr/>
      <dgm:t>
        <a:bodyPr/>
        <a:lstStyle/>
        <a:p>
          <a:endParaRPr lang="zh-TW" altLang="en-US"/>
        </a:p>
      </dgm:t>
    </dgm:pt>
    <dgm:pt modelId="{CCC23194-F9B1-4249-AB63-7348C42B9838}">
      <dgm:prSet phldrT="[文字]" custT="1"/>
      <dgm:spPr/>
      <dgm:t>
        <a:bodyPr/>
        <a:lstStyle/>
        <a:p>
          <a:pPr>
            <a:lnSpc>
              <a:spcPts val="3000"/>
            </a:lnSpc>
          </a:pPr>
          <a:r>
            <a:rPr lang="zh-TW" altLang="en-US" sz="2300" b="1" dirty="0">
              <a:solidFill>
                <a:schemeClr val="accent6">
                  <a:lumMod val="10000"/>
                </a:schemeClr>
              </a:solidFill>
              <a:latin typeface="+mj-ea"/>
              <a:ea typeface="+mj-ea"/>
              <a:cs typeface="Gen Jyuu Gothic Bold" pitchFamily="34" charset="-120"/>
            </a:rPr>
            <a:t>行為一再持續發生。</a:t>
          </a:r>
        </a:p>
      </dgm:t>
    </dgm:pt>
    <dgm:pt modelId="{B2503B6D-7AFC-4CA9-BE77-6D008E28B343}" type="parTrans" cxnId="{5AB03078-1CAB-4AF7-B6EB-5722B4CBBE91}">
      <dgm:prSet/>
      <dgm:spPr/>
      <dgm:t>
        <a:bodyPr/>
        <a:lstStyle/>
        <a:p>
          <a:endParaRPr lang="zh-TW" altLang="en-US"/>
        </a:p>
      </dgm:t>
    </dgm:pt>
    <dgm:pt modelId="{5DA27B8C-6EFB-4703-86F4-05E0E2686748}" type="sibTrans" cxnId="{5AB03078-1CAB-4AF7-B6EB-5722B4CBBE91}">
      <dgm:prSet/>
      <dgm:spPr/>
      <dgm:t>
        <a:bodyPr/>
        <a:lstStyle/>
        <a:p>
          <a:endParaRPr lang="zh-TW" altLang="en-US"/>
        </a:p>
      </dgm:t>
    </dgm:pt>
    <dgm:pt modelId="{4ECC32DC-391E-4511-9F0F-112ED7C0F72A}">
      <dgm:prSet phldrT="[文字]" custT="1"/>
      <dgm:spPr/>
      <dgm:t>
        <a:bodyPr/>
        <a:lstStyle/>
        <a:p>
          <a:r>
            <a:rPr lang="zh-TW" altLang="en-US" sz="2300" b="1" dirty="0">
              <a:solidFill>
                <a:schemeClr val="accent6">
                  <a:lumMod val="10000"/>
                </a:schemeClr>
              </a:solidFill>
              <a:latin typeface="+mj-ea"/>
              <a:ea typeface="+mj-ea"/>
              <a:cs typeface="Gen Jyuu Gothic Bold" pitchFamily="34" charset="-120"/>
            </a:rPr>
            <a:t>個人或集體故意之行為。</a:t>
          </a:r>
        </a:p>
      </dgm:t>
    </dgm:pt>
    <dgm:pt modelId="{97A6AC63-58A4-4185-A740-623D3B6C98AA}" type="parTrans" cxnId="{9A9F064C-791E-40DE-952A-381F50D334D3}">
      <dgm:prSet/>
      <dgm:spPr/>
      <dgm:t>
        <a:bodyPr/>
        <a:lstStyle/>
        <a:p>
          <a:endParaRPr lang="zh-TW" altLang="en-US"/>
        </a:p>
      </dgm:t>
    </dgm:pt>
    <dgm:pt modelId="{D14FDD21-348E-4A6F-A653-AE28B75344C1}" type="sibTrans" cxnId="{9A9F064C-791E-40DE-952A-381F50D334D3}">
      <dgm:prSet/>
      <dgm:spPr/>
      <dgm:t>
        <a:bodyPr/>
        <a:lstStyle/>
        <a:p>
          <a:endParaRPr lang="zh-TW" altLang="en-US"/>
        </a:p>
      </dgm:t>
    </dgm:pt>
    <dgm:pt modelId="{6A431416-AD41-4C4B-8D68-5C83F2B44DFA}">
      <dgm:prSet phldrT="[文字]" custT="1"/>
      <dgm:spPr/>
      <dgm:t>
        <a:bodyPr/>
        <a:lstStyle/>
        <a:p>
          <a:r>
            <a:rPr lang="zh-TW" altLang="en-US" sz="2300" b="1" dirty="0">
              <a:solidFill>
                <a:schemeClr val="accent6">
                  <a:lumMod val="10000"/>
                </a:schemeClr>
              </a:solidFill>
              <a:latin typeface="+mj-ea"/>
              <a:ea typeface="+mj-ea"/>
              <a:cs typeface="Gen Jyuu Gothic Bold" pitchFamily="34" charset="-120"/>
            </a:rPr>
            <a:t>使他人產生畏懼、身心痛苦、財產損害，或影響正常學習活動之進行。</a:t>
          </a:r>
        </a:p>
      </dgm:t>
    </dgm:pt>
    <dgm:pt modelId="{B7EF773B-286B-4B7E-B6AF-9675E74452C8}" type="parTrans" cxnId="{8214A98C-2643-43CB-93F0-451D950C4B3C}">
      <dgm:prSet/>
      <dgm:spPr/>
      <dgm:t>
        <a:bodyPr/>
        <a:lstStyle/>
        <a:p>
          <a:endParaRPr lang="zh-TW" altLang="en-US"/>
        </a:p>
      </dgm:t>
    </dgm:pt>
    <dgm:pt modelId="{08461DD1-0207-44EC-AF78-F00FDF98D57E}" type="sibTrans" cxnId="{8214A98C-2643-43CB-93F0-451D950C4B3C}">
      <dgm:prSet/>
      <dgm:spPr/>
      <dgm:t>
        <a:bodyPr/>
        <a:lstStyle/>
        <a:p>
          <a:endParaRPr lang="zh-TW" altLang="en-US"/>
        </a:p>
      </dgm:t>
    </dgm:pt>
    <dgm:pt modelId="{2013918C-2FB5-489A-A07F-A0C7A5077919}" type="pres">
      <dgm:prSet presAssocID="{006FB1E5-4CCC-430B-9734-FDE3F3F16FDA}" presName="linear" presStyleCnt="0">
        <dgm:presLayoutVars>
          <dgm:dir/>
          <dgm:animLvl val="lvl"/>
          <dgm:resizeHandles val="exact"/>
        </dgm:presLayoutVars>
      </dgm:prSet>
      <dgm:spPr/>
    </dgm:pt>
    <dgm:pt modelId="{F5D8FA18-221A-45FE-A0A8-858512A82006}" type="pres">
      <dgm:prSet presAssocID="{B56CA868-3FF2-4800-B871-0964715C9C34}" presName="parentLin" presStyleCnt="0"/>
      <dgm:spPr/>
    </dgm:pt>
    <dgm:pt modelId="{A0E27827-C1DB-4608-9CDC-7BC34A1BD705}" type="pres">
      <dgm:prSet presAssocID="{B56CA868-3FF2-4800-B871-0964715C9C34}" presName="parentLeftMargin" presStyleLbl="node1" presStyleIdx="0" presStyleCnt="4"/>
      <dgm:spPr/>
    </dgm:pt>
    <dgm:pt modelId="{2F254ED5-F54D-4264-94B2-66D798EC0144}" type="pres">
      <dgm:prSet presAssocID="{B56CA868-3FF2-4800-B871-0964715C9C34}" presName="parentText" presStyleLbl="node1" presStyleIdx="0" presStyleCnt="4" custScaleY="58721">
        <dgm:presLayoutVars>
          <dgm:chMax val="0"/>
          <dgm:bulletEnabled val="1"/>
        </dgm:presLayoutVars>
      </dgm:prSet>
      <dgm:spPr/>
    </dgm:pt>
    <dgm:pt modelId="{11F293B1-59B9-4977-B824-3BCA93DE55B6}" type="pres">
      <dgm:prSet presAssocID="{B56CA868-3FF2-4800-B871-0964715C9C34}" presName="negativeSpace" presStyleCnt="0"/>
      <dgm:spPr/>
    </dgm:pt>
    <dgm:pt modelId="{535918B8-4412-457D-91B0-F4E2935AD28A}" type="pres">
      <dgm:prSet presAssocID="{B56CA868-3FF2-4800-B871-0964715C9C34}" presName="childText" presStyleLbl="conFgAcc1" presStyleIdx="0" presStyleCnt="4">
        <dgm:presLayoutVars>
          <dgm:bulletEnabled val="1"/>
        </dgm:presLayoutVars>
      </dgm:prSet>
      <dgm:spPr/>
    </dgm:pt>
    <dgm:pt modelId="{0E16BDA4-43ED-4545-86A4-E1250712DE60}" type="pres">
      <dgm:prSet presAssocID="{87AE32CC-24CE-4F56-8506-C460F1FFC279}" presName="spaceBetweenRectangles" presStyleCnt="0"/>
      <dgm:spPr/>
    </dgm:pt>
    <dgm:pt modelId="{1BD1ACD7-314F-45F0-B287-C50303215E17}" type="pres">
      <dgm:prSet presAssocID="{2CC8795E-A2A0-45A9-AAD1-1EB4A314E114}" presName="parentLin" presStyleCnt="0"/>
      <dgm:spPr/>
    </dgm:pt>
    <dgm:pt modelId="{7AA6E468-BE25-4F64-807F-15F1125370F1}" type="pres">
      <dgm:prSet presAssocID="{2CC8795E-A2A0-45A9-AAD1-1EB4A314E114}" presName="parentLeftMargin" presStyleLbl="node1" presStyleIdx="0" presStyleCnt="4"/>
      <dgm:spPr/>
    </dgm:pt>
    <dgm:pt modelId="{3DA33155-9ACF-4A26-8C6B-DDF4B1B2282B}" type="pres">
      <dgm:prSet presAssocID="{2CC8795E-A2A0-45A9-AAD1-1EB4A314E114}" presName="parentText" presStyleLbl="node1" presStyleIdx="1" presStyleCnt="4" custScaleY="58721">
        <dgm:presLayoutVars>
          <dgm:chMax val="0"/>
          <dgm:bulletEnabled val="1"/>
        </dgm:presLayoutVars>
      </dgm:prSet>
      <dgm:spPr/>
    </dgm:pt>
    <dgm:pt modelId="{CEAB4D1A-A47B-4061-83AC-D8D5D576523E}" type="pres">
      <dgm:prSet presAssocID="{2CC8795E-A2A0-45A9-AAD1-1EB4A314E114}" presName="negativeSpace" presStyleCnt="0"/>
      <dgm:spPr/>
    </dgm:pt>
    <dgm:pt modelId="{82CD4D36-1445-44E1-8DB1-51123CF649A0}" type="pres">
      <dgm:prSet presAssocID="{2CC8795E-A2A0-45A9-AAD1-1EB4A314E114}" presName="childText" presStyleLbl="conFgAcc1" presStyleIdx="1" presStyleCnt="4">
        <dgm:presLayoutVars>
          <dgm:bulletEnabled val="1"/>
        </dgm:presLayoutVars>
      </dgm:prSet>
      <dgm:spPr/>
    </dgm:pt>
    <dgm:pt modelId="{2FF180D9-60BB-49B2-90C4-60F2444E5048}" type="pres">
      <dgm:prSet presAssocID="{A16306B9-83D4-472A-A58E-CD02AA80DDA7}" presName="spaceBetweenRectangles" presStyleCnt="0"/>
      <dgm:spPr/>
    </dgm:pt>
    <dgm:pt modelId="{2421F902-755F-43C7-B99C-1297A1CC0708}" type="pres">
      <dgm:prSet presAssocID="{26D2538B-8F5B-4B94-88F8-697BEA6C4CF5}" presName="parentLin" presStyleCnt="0"/>
      <dgm:spPr/>
    </dgm:pt>
    <dgm:pt modelId="{8D31410A-E764-4AF7-836B-361C42702EAE}" type="pres">
      <dgm:prSet presAssocID="{26D2538B-8F5B-4B94-88F8-697BEA6C4CF5}" presName="parentLeftMargin" presStyleLbl="node1" presStyleIdx="1" presStyleCnt="4"/>
      <dgm:spPr/>
    </dgm:pt>
    <dgm:pt modelId="{F5075E1D-F8DB-48B9-BCDC-CFF13F421C6A}" type="pres">
      <dgm:prSet presAssocID="{26D2538B-8F5B-4B94-88F8-697BEA6C4CF5}" presName="parentText" presStyleLbl="node1" presStyleIdx="2" presStyleCnt="4" custScaleY="58721">
        <dgm:presLayoutVars>
          <dgm:chMax val="0"/>
          <dgm:bulletEnabled val="1"/>
        </dgm:presLayoutVars>
      </dgm:prSet>
      <dgm:spPr/>
    </dgm:pt>
    <dgm:pt modelId="{39D1DD0B-165B-47CC-9914-9C3E51144EAC}" type="pres">
      <dgm:prSet presAssocID="{26D2538B-8F5B-4B94-88F8-697BEA6C4CF5}" presName="negativeSpace" presStyleCnt="0"/>
      <dgm:spPr/>
    </dgm:pt>
    <dgm:pt modelId="{90BEE154-E269-429E-BF35-FE5B42855C57}" type="pres">
      <dgm:prSet presAssocID="{26D2538B-8F5B-4B94-88F8-697BEA6C4CF5}" presName="childText" presStyleLbl="conFgAcc1" presStyleIdx="2" presStyleCnt="4">
        <dgm:presLayoutVars>
          <dgm:bulletEnabled val="1"/>
        </dgm:presLayoutVars>
      </dgm:prSet>
      <dgm:spPr/>
    </dgm:pt>
    <dgm:pt modelId="{49CF271D-D0AE-4E16-AACA-23AC34333B0D}" type="pres">
      <dgm:prSet presAssocID="{62FF6CF8-8814-4964-B4AD-0BC0789A5D21}" presName="spaceBetweenRectangles" presStyleCnt="0"/>
      <dgm:spPr/>
    </dgm:pt>
    <dgm:pt modelId="{487DD128-E9F5-437C-8004-7690D531ACBD}" type="pres">
      <dgm:prSet presAssocID="{3D4F2DD6-9F5F-4354-8C14-6765F626E172}" presName="parentLin" presStyleCnt="0"/>
      <dgm:spPr/>
    </dgm:pt>
    <dgm:pt modelId="{6827AF61-31E0-4CE7-BC34-A51CE01F3670}" type="pres">
      <dgm:prSet presAssocID="{3D4F2DD6-9F5F-4354-8C14-6765F626E172}" presName="parentLeftMargin" presStyleLbl="node1" presStyleIdx="2" presStyleCnt="4"/>
      <dgm:spPr/>
    </dgm:pt>
    <dgm:pt modelId="{2F5AA511-532B-49F2-9FC5-AE417A1474AB}" type="pres">
      <dgm:prSet presAssocID="{3D4F2DD6-9F5F-4354-8C14-6765F626E172}" presName="parentText" presStyleLbl="node1" presStyleIdx="3" presStyleCnt="4" custScaleY="55612">
        <dgm:presLayoutVars>
          <dgm:chMax val="0"/>
          <dgm:bulletEnabled val="1"/>
        </dgm:presLayoutVars>
      </dgm:prSet>
      <dgm:spPr/>
    </dgm:pt>
    <dgm:pt modelId="{7221F7A8-CA37-4D8B-B210-944D378DE687}" type="pres">
      <dgm:prSet presAssocID="{3D4F2DD6-9F5F-4354-8C14-6765F626E172}" presName="negativeSpace" presStyleCnt="0"/>
      <dgm:spPr/>
    </dgm:pt>
    <dgm:pt modelId="{FB2CEF04-752A-46B4-8809-801E24FBD3CC}" type="pres">
      <dgm:prSet presAssocID="{3D4F2DD6-9F5F-4354-8C14-6765F626E172}" presName="childText" presStyleLbl="conFgAcc1" presStyleIdx="3" presStyleCnt="4">
        <dgm:presLayoutVars>
          <dgm:bulletEnabled val="1"/>
        </dgm:presLayoutVars>
      </dgm:prSet>
      <dgm:spPr/>
    </dgm:pt>
  </dgm:ptLst>
  <dgm:cxnLst>
    <dgm:cxn modelId="{E47BC310-A59B-44A8-8220-68D83A6DC29D}" type="presOf" srcId="{2CC8795E-A2A0-45A9-AAD1-1EB4A314E114}" destId="{7AA6E468-BE25-4F64-807F-15F1125370F1}" srcOrd="0" destOrd="0" presId="urn:microsoft.com/office/officeart/2005/8/layout/list1"/>
    <dgm:cxn modelId="{EE2B2C19-8AFD-4B6E-B2E9-651C88D27690}" srcId="{006FB1E5-4CCC-430B-9734-FDE3F3F16FDA}" destId="{26D2538B-8F5B-4B94-88F8-697BEA6C4CF5}" srcOrd="2" destOrd="0" parTransId="{0A66BFD1-6618-4748-9716-3DF1D270F874}" sibTransId="{62FF6CF8-8814-4964-B4AD-0BC0789A5D21}"/>
    <dgm:cxn modelId="{F736761A-FB84-4563-9121-081531BCB4A4}" srcId="{006FB1E5-4CCC-430B-9734-FDE3F3F16FDA}" destId="{2CC8795E-A2A0-45A9-AAD1-1EB4A314E114}" srcOrd="1" destOrd="0" parTransId="{55E4C77F-1610-4B3C-BEBF-8FA9211C692F}" sibTransId="{A16306B9-83D4-472A-A58E-CD02AA80DDA7}"/>
    <dgm:cxn modelId="{10CDC134-6E14-485E-8E29-A579B8793BD2}" srcId="{B56CA868-3FF2-4800-B871-0964715C9C34}" destId="{F132C394-7E50-4744-BADF-8C8AC97A8360}" srcOrd="0" destOrd="0" parTransId="{8AC6B480-1684-455A-A102-2B62E52A9F04}" sibTransId="{0A19DFD0-008C-4E71-A0EC-6A387AF21A01}"/>
    <dgm:cxn modelId="{E0593247-3B28-4FCE-A18C-2333671FED2D}" type="presOf" srcId="{26D2538B-8F5B-4B94-88F8-697BEA6C4CF5}" destId="{F5075E1D-F8DB-48B9-BCDC-CFF13F421C6A}" srcOrd="1" destOrd="0" presId="urn:microsoft.com/office/officeart/2005/8/layout/list1"/>
    <dgm:cxn modelId="{01712E48-8E2C-4484-B9C8-C4EFB8FFE8BA}" type="presOf" srcId="{26D2538B-8F5B-4B94-88F8-697BEA6C4CF5}" destId="{8D31410A-E764-4AF7-836B-361C42702EAE}" srcOrd="0" destOrd="0" presId="urn:microsoft.com/office/officeart/2005/8/layout/list1"/>
    <dgm:cxn modelId="{714E764B-4A30-44A3-9A0F-FB6AE112AB7D}" type="presOf" srcId="{CCC23194-F9B1-4249-AB63-7348C42B9838}" destId="{82CD4D36-1445-44E1-8DB1-51123CF649A0}" srcOrd="0" destOrd="0" presId="urn:microsoft.com/office/officeart/2005/8/layout/list1"/>
    <dgm:cxn modelId="{9A9F064C-791E-40DE-952A-381F50D334D3}" srcId="{26D2538B-8F5B-4B94-88F8-697BEA6C4CF5}" destId="{4ECC32DC-391E-4511-9F0F-112ED7C0F72A}" srcOrd="0" destOrd="0" parTransId="{97A6AC63-58A4-4185-A740-623D3B6C98AA}" sibTransId="{D14FDD21-348E-4A6F-A653-AE28B75344C1}"/>
    <dgm:cxn modelId="{70505E6F-AC82-456B-8A62-0AEF4E8C9022}" type="presOf" srcId="{B56CA868-3FF2-4800-B871-0964715C9C34}" destId="{A0E27827-C1DB-4608-9CDC-7BC34A1BD705}" srcOrd="0" destOrd="0" presId="urn:microsoft.com/office/officeart/2005/8/layout/list1"/>
    <dgm:cxn modelId="{9A322E78-40D6-4624-B9F4-E3A60444D138}" type="presOf" srcId="{6A431416-AD41-4C4B-8D68-5C83F2B44DFA}" destId="{FB2CEF04-752A-46B4-8809-801E24FBD3CC}" srcOrd="0" destOrd="0" presId="urn:microsoft.com/office/officeart/2005/8/layout/list1"/>
    <dgm:cxn modelId="{5AB03078-1CAB-4AF7-B6EB-5722B4CBBE91}" srcId="{2CC8795E-A2A0-45A9-AAD1-1EB4A314E114}" destId="{CCC23194-F9B1-4249-AB63-7348C42B9838}" srcOrd="0" destOrd="0" parTransId="{B2503B6D-7AFC-4CA9-BE77-6D008E28B343}" sibTransId="{5DA27B8C-6EFB-4703-86F4-05E0E2686748}"/>
    <dgm:cxn modelId="{0DE1207C-64F1-4F98-A707-812302FE6F2A}" type="presOf" srcId="{3D4F2DD6-9F5F-4354-8C14-6765F626E172}" destId="{2F5AA511-532B-49F2-9FC5-AE417A1474AB}" srcOrd="1" destOrd="0" presId="urn:microsoft.com/office/officeart/2005/8/layout/list1"/>
    <dgm:cxn modelId="{715DAA85-8906-4D71-BB85-7E972BED0AF0}" srcId="{006FB1E5-4CCC-430B-9734-FDE3F3F16FDA}" destId="{B56CA868-3FF2-4800-B871-0964715C9C34}" srcOrd="0" destOrd="0" parTransId="{F2770A51-0CEC-4A33-953E-83D428763B30}" sibTransId="{87AE32CC-24CE-4F56-8506-C460F1FFC279}"/>
    <dgm:cxn modelId="{8214A98C-2643-43CB-93F0-451D950C4B3C}" srcId="{3D4F2DD6-9F5F-4354-8C14-6765F626E172}" destId="{6A431416-AD41-4C4B-8D68-5C83F2B44DFA}" srcOrd="0" destOrd="0" parTransId="{B7EF773B-286B-4B7E-B6AF-9675E74452C8}" sibTransId="{08461DD1-0207-44EC-AF78-F00FDF98D57E}"/>
    <dgm:cxn modelId="{B2C08CBE-3290-41B1-B14B-4D2E44FD8E46}" type="presOf" srcId="{B56CA868-3FF2-4800-B871-0964715C9C34}" destId="{2F254ED5-F54D-4264-94B2-66D798EC0144}" srcOrd="1" destOrd="0" presId="urn:microsoft.com/office/officeart/2005/8/layout/list1"/>
    <dgm:cxn modelId="{B61E04C8-8CD8-4440-AFC3-6CA9EFC02F27}" type="presOf" srcId="{4ECC32DC-391E-4511-9F0F-112ED7C0F72A}" destId="{90BEE154-E269-429E-BF35-FE5B42855C57}" srcOrd="0" destOrd="0" presId="urn:microsoft.com/office/officeart/2005/8/layout/list1"/>
    <dgm:cxn modelId="{9EE52DCD-26AD-4D82-A02A-E72FE89B4BF5}" type="presOf" srcId="{3D4F2DD6-9F5F-4354-8C14-6765F626E172}" destId="{6827AF61-31E0-4CE7-BC34-A51CE01F3670}" srcOrd="0" destOrd="0" presId="urn:microsoft.com/office/officeart/2005/8/layout/list1"/>
    <dgm:cxn modelId="{091A7DF0-E971-4A80-A7EB-010A78BDD691}" srcId="{006FB1E5-4CCC-430B-9734-FDE3F3F16FDA}" destId="{3D4F2DD6-9F5F-4354-8C14-6765F626E172}" srcOrd="3" destOrd="0" parTransId="{7E45DA75-2184-4483-98AC-2C2F1C70074E}" sibTransId="{70331B44-A2B6-4486-997C-0D4749CF1ABD}"/>
    <dgm:cxn modelId="{F3B329F2-5344-40D5-AED7-DA8CA86C550B}" type="presOf" srcId="{006FB1E5-4CCC-430B-9734-FDE3F3F16FDA}" destId="{2013918C-2FB5-489A-A07F-A0C7A5077919}" srcOrd="0" destOrd="0" presId="urn:microsoft.com/office/officeart/2005/8/layout/list1"/>
    <dgm:cxn modelId="{CD1BFEF5-AE61-4364-A1A1-122EB1C27F61}" type="presOf" srcId="{2CC8795E-A2A0-45A9-AAD1-1EB4A314E114}" destId="{3DA33155-9ACF-4A26-8C6B-DDF4B1B2282B}" srcOrd="1" destOrd="0" presId="urn:microsoft.com/office/officeart/2005/8/layout/list1"/>
    <dgm:cxn modelId="{96A10EF8-85CC-414D-AA76-DD0BEE55A1FD}" type="presOf" srcId="{F132C394-7E50-4744-BADF-8C8AC97A8360}" destId="{535918B8-4412-457D-91B0-F4E2935AD28A}" srcOrd="0" destOrd="0" presId="urn:microsoft.com/office/officeart/2005/8/layout/list1"/>
    <dgm:cxn modelId="{07378A00-93D4-48DF-BF68-F19E6D74E7CA}" type="presParOf" srcId="{2013918C-2FB5-489A-A07F-A0C7A5077919}" destId="{F5D8FA18-221A-45FE-A0A8-858512A82006}" srcOrd="0" destOrd="0" presId="urn:microsoft.com/office/officeart/2005/8/layout/list1"/>
    <dgm:cxn modelId="{BF866CE8-C2DE-4252-ACED-15D18E8DAB95}" type="presParOf" srcId="{F5D8FA18-221A-45FE-A0A8-858512A82006}" destId="{A0E27827-C1DB-4608-9CDC-7BC34A1BD705}" srcOrd="0" destOrd="0" presId="urn:microsoft.com/office/officeart/2005/8/layout/list1"/>
    <dgm:cxn modelId="{DEBC2A1A-E4B0-4C57-87E8-92FF92A36535}" type="presParOf" srcId="{F5D8FA18-221A-45FE-A0A8-858512A82006}" destId="{2F254ED5-F54D-4264-94B2-66D798EC0144}" srcOrd="1" destOrd="0" presId="urn:microsoft.com/office/officeart/2005/8/layout/list1"/>
    <dgm:cxn modelId="{B7370307-C821-418E-B1D5-48446FB102B2}" type="presParOf" srcId="{2013918C-2FB5-489A-A07F-A0C7A5077919}" destId="{11F293B1-59B9-4977-B824-3BCA93DE55B6}" srcOrd="1" destOrd="0" presId="urn:microsoft.com/office/officeart/2005/8/layout/list1"/>
    <dgm:cxn modelId="{05560151-D25C-4574-90B0-BCC85AF9BF52}" type="presParOf" srcId="{2013918C-2FB5-489A-A07F-A0C7A5077919}" destId="{535918B8-4412-457D-91B0-F4E2935AD28A}" srcOrd="2" destOrd="0" presId="urn:microsoft.com/office/officeart/2005/8/layout/list1"/>
    <dgm:cxn modelId="{C3012FDE-B318-41EF-9EF3-E17976B85491}" type="presParOf" srcId="{2013918C-2FB5-489A-A07F-A0C7A5077919}" destId="{0E16BDA4-43ED-4545-86A4-E1250712DE60}" srcOrd="3" destOrd="0" presId="urn:microsoft.com/office/officeart/2005/8/layout/list1"/>
    <dgm:cxn modelId="{2B0B5E60-1E1D-45B8-99F4-FE40E68D6516}" type="presParOf" srcId="{2013918C-2FB5-489A-A07F-A0C7A5077919}" destId="{1BD1ACD7-314F-45F0-B287-C50303215E17}" srcOrd="4" destOrd="0" presId="urn:microsoft.com/office/officeart/2005/8/layout/list1"/>
    <dgm:cxn modelId="{9964FE96-0AA0-4071-9985-D9EC61008D1D}" type="presParOf" srcId="{1BD1ACD7-314F-45F0-B287-C50303215E17}" destId="{7AA6E468-BE25-4F64-807F-15F1125370F1}" srcOrd="0" destOrd="0" presId="urn:microsoft.com/office/officeart/2005/8/layout/list1"/>
    <dgm:cxn modelId="{87A08DE1-D484-402E-9F79-7B1CF8DD0E6D}" type="presParOf" srcId="{1BD1ACD7-314F-45F0-B287-C50303215E17}" destId="{3DA33155-9ACF-4A26-8C6B-DDF4B1B2282B}" srcOrd="1" destOrd="0" presId="urn:microsoft.com/office/officeart/2005/8/layout/list1"/>
    <dgm:cxn modelId="{92726240-55A4-4B0B-894D-B8B38A71390D}" type="presParOf" srcId="{2013918C-2FB5-489A-A07F-A0C7A5077919}" destId="{CEAB4D1A-A47B-4061-83AC-D8D5D576523E}" srcOrd="5" destOrd="0" presId="urn:microsoft.com/office/officeart/2005/8/layout/list1"/>
    <dgm:cxn modelId="{50146515-0CB0-4937-ACA2-786811FE6754}" type="presParOf" srcId="{2013918C-2FB5-489A-A07F-A0C7A5077919}" destId="{82CD4D36-1445-44E1-8DB1-51123CF649A0}" srcOrd="6" destOrd="0" presId="urn:microsoft.com/office/officeart/2005/8/layout/list1"/>
    <dgm:cxn modelId="{279C5F7D-EFB7-494A-A7DA-B8E721262BBD}" type="presParOf" srcId="{2013918C-2FB5-489A-A07F-A0C7A5077919}" destId="{2FF180D9-60BB-49B2-90C4-60F2444E5048}" srcOrd="7" destOrd="0" presId="urn:microsoft.com/office/officeart/2005/8/layout/list1"/>
    <dgm:cxn modelId="{F16DD241-CC76-46FE-8E3D-70089DA7C292}" type="presParOf" srcId="{2013918C-2FB5-489A-A07F-A0C7A5077919}" destId="{2421F902-755F-43C7-B99C-1297A1CC0708}" srcOrd="8" destOrd="0" presId="urn:microsoft.com/office/officeart/2005/8/layout/list1"/>
    <dgm:cxn modelId="{D323732E-9EDE-4C5F-8E71-E6040DD46A37}" type="presParOf" srcId="{2421F902-755F-43C7-B99C-1297A1CC0708}" destId="{8D31410A-E764-4AF7-836B-361C42702EAE}" srcOrd="0" destOrd="0" presId="urn:microsoft.com/office/officeart/2005/8/layout/list1"/>
    <dgm:cxn modelId="{A35D4376-2B94-48BA-BB6C-399764CF27D8}" type="presParOf" srcId="{2421F902-755F-43C7-B99C-1297A1CC0708}" destId="{F5075E1D-F8DB-48B9-BCDC-CFF13F421C6A}" srcOrd="1" destOrd="0" presId="urn:microsoft.com/office/officeart/2005/8/layout/list1"/>
    <dgm:cxn modelId="{DB47CB39-BEF7-42BE-9AC0-263344698EA8}" type="presParOf" srcId="{2013918C-2FB5-489A-A07F-A0C7A5077919}" destId="{39D1DD0B-165B-47CC-9914-9C3E51144EAC}" srcOrd="9" destOrd="0" presId="urn:microsoft.com/office/officeart/2005/8/layout/list1"/>
    <dgm:cxn modelId="{FA7B5181-BC40-4446-B6C5-DED518BD5BDF}" type="presParOf" srcId="{2013918C-2FB5-489A-A07F-A0C7A5077919}" destId="{90BEE154-E269-429E-BF35-FE5B42855C57}" srcOrd="10" destOrd="0" presId="urn:microsoft.com/office/officeart/2005/8/layout/list1"/>
    <dgm:cxn modelId="{0978187A-7F4E-4BDE-9CBC-BDC159B9E4D0}" type="presParOf" srcId="{2013918C-2FB5-489A-A07F-A0C7A5077919}" destId="{49CF271D-D0AE-4E16-AACA-23AC34333B0D}" srcOrd="11" destOrd="0" presId="urn:microsoft.com/office/officeart/2005/8/layout/list1"/>
    <dgm:cxn modelId="{DF8FF53D-752F-4F1B-931D-06C303F9969A}" type="presParOf" srcId="{2013918C-2FB5-489A-A07F-A0C7A5077919}" destId="{487DD128-E9F5-437C-8004-7690D531ACBD}" srcOrd="12" destOrd="0" presId="urn:microsoft.com/office/officeart/2005/8/layout/list1"/>
    <dgm:cxn modelId="{B9E7D967-963E-4BC9-A743-1D030A71A3BB}" type="presParOf" srcId="{487DD128-E9F5-437C-8004-7690D531ACBD}" destId="{6827AF61-31E0-4CE7-BC34-A51CE01F3670}" srcOrd="0" destOrd="0" presId="urn:microsoft.com/office/officeart/2005/8/layout/list1"/>
    <dgm:cxn modelId="{03B00BDA-9B56-4C63-B5BF-EDFF716231D1}" type="presParOf" srcId="{487DD128-E9F5-437C-8004-7690D531ACBD}" destId="{2F5AA511-532B-49F2-9FC5-AE417A1474AB}" srcOrd="1" destOrd="0" presId="urn:microsoft.com/office/officeart/2005/8/layout/list1"/>
    <dgm:cxn modelId="{C1291AC9-1588-4586-BBB0-53DD97EFD4FE}" type="presParOf" srcId="{2013918C-2FB5-489A-A07F-A0C7A5077919}" destId="{7221F7A8-CA37-4D8B-B210-944D378DE687}" srcOrd="13" destOrd="0" presId="urn:microsoft.com/office/officeart/2005/8/layout/list1"/>
    <dgm:cxn modelId="{D32D88C0-6B31-406A-AB1C-831DF2F87F18}" type="presParOf" srcId="{2013918C-2FB5-489A-A07F-A0C7A5077919}" destId="{FB2CEF04-752A-46B4-8809-801E24FBD3CC}"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5FBF6FB-49EB-47DC-8985-C62AEAA1A94B}"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zh-TW" altLang="en-US"/>
        </a:p>
      </dgm:t>
    </dgm:pt>
    <dgm:pt modelId="{29A382F5-19BE-4451-90E3-55FC59A5F545}">
      <dgm:prSet/>
      <dgm:spPr/>
      <dgm:t>
        <a:bodyPr/>
        <a:lstStyle/>
        <a:p>
          <a:r>
            <a:rPr lang="zh-TW" b="1" dirty="0">
              <a:solidFill>
                <a:schemeClr val="tx1">
                  <a:lumMod val="25000"/>
                </a:schemeClr>
              </a:solidFill>
              <a:latin typeface="+mj-ea"/>
              <a:ea typeface="+mj-ea"/>
            </a:rPr>
            <a:t>貶抑</a:t>
          </a:r>
          <a:r>
            <a:rPr lang="zh-TW" altLang="en-US" b="0" dirty="0">
              <a:solidFill>
                <a:schemeClr val="tx1">
                  <a:lumMod val="25000"/>
                </a:schemeClr>
              </a:solidFill>
              <a:latin typeface="+mj-ea"/>
              <a:ea typeface="+mj-ea"/>
            </a:rPr>
            <a:t>：對他人為負面評價。</a:t>
          </a:r>
          <a:endParaRPr lang="zh-TW" b="0" dirty="0">
            <a:solidFill>
              <a:schemeClr val="tx1">
                <a:lumMod val="25000"/>
              </a:schemeClr>
            </a:solidFill>
            <a:latin typeface="+mj-ea"/>
            <a:ea typeface="+mj-ea"/>
          </a:endParaRPr>
        </a:p>
      </dgm:t>
    </dgm:pt>
    <dgm:pt modelId="{86C18666-6278-4970-974C-E81BCFD89E01}" type="parTrans" cxnId="{CC324282-C445-4F6B-9B19-5E8E80860C0E}">
      <dgm:prSet/>
      <dgm:spPr/>
      <dgm:t>
        <a:bodyPr/>
        <a:lstStyle/>
        <a:p>
          <a:endParaRPr lang="zh-TW" altLang="en-US"/>
        </a:p>
      </dgm:t>
    </dgm:pt>
    <dgm:pt modelId="{23E903AF-2CEE-4433-BA48-9E2D0E13856B}" type="sibTrans" cxnId="{CC324282-C445-4F6B-9B19-5E8E80860C0E}">
      <dgm:prSet/>
      <dgm:spPr/>
      <dgm:t>
        <a:bodyPr/>
        <a:lstStyle/>
        <a:p>
          <a:endParaRPr lang="zh-TW" altLang="en-US"/>
        </a:p>
      </dgm:t>
    </dgm:pt>
    <dgm:pt modelId="{F3F11530-1955-45E3-89DB-034FCCD9CDB0}">
      <dgm:prSet custT="1"/>
      <dgm:spPr/>
      <dgm:t>
        <a:bodyPr/>
        <a:lstStyle/>
        <a:p>
          <a:r>
            <a:rPr lang="zh-TW" sz="2200" b="1" kern="1200" dirty="0">
              <a:solidFill>
                <a:srgbClr val="FCE7C0">
                  <a:lumMod val="25000"/>
                </a:srgbClr>
              </a:solidFill>
              <a:latin typeface="微軟正黑體" panose="020B0604030504040204" pitchFamily="34" charset="-120"/>
              <a:ea typeface="微軟正黑體" panose="020B0604030504040204" pitchFamily="34" charset="-120"/>
              <a:cs typeface="+mn-cs"/>
            </a:rPr>
            <a:t>排擠</a:t>
          </a:r>
          <a:r>
            <a:rPr lang="zh-TW" altLang="en-US" sz="2200" b="0" kern="1200" dirty="0">
              <a:solidFill>
                <a:srgbClr val="FCE7C0">
                  <a:lumMod val="25000"/>
                </a:srgbClr>
              </a:solidFill>
              <a:latin typeface="微軟正黑體" panose="020B0604030504040204" pitchFamily="34" charset="-120"/>
              <a:ea typeface="微軟正黑體" panose="020B0604030504040204" pitchFamily="34" charset="-120"/>
              <a:cs typeface="+mn-cs"/>
            </a:rPr>
            <a:t>：故意將個體拒於社交關係和社會互動之外之行為。</a:t>
          </a:r>
        </a:p>
      </dgm:t>
    </dgm:pt>
    <dgm:pt modelId="{83569987-9202-4AC6-A41A-6518196DFD17}" type="parTrans" cxnId="{1B623DF4-F239-4EDE-B028-39BA014A79BA}">
      <dgm:prSet/>
      <dgm:spPr/>
      <dgm:t>
        <a:bodyPr/>
        <a:lstStyle/>
        <a:p>
          <a:endParaRPr lang="zh-TW" altLang="en-US"/>
        </a:p>
      </dgm:t>
    </dgm:pt>
    <dgm:pt modelId="{14734476-EB82-4850-BE92-57162DE90417}" type="sibTrans" cxnId="{1B623DF4-F239-4EDE-B028-39BA014A79BA}">
      <dgm:prSet/>
      <dgm:spPr/>
      <dgm:t>
        <a:bodyPr/>
        <a:lstStyle/>
        <a:p>
          <a:endParaRPr lang="zh-TW" altLang="en-US"/>
        </a:p>
      </dgm:t>
    </dgm:pt>
    <dgm:pt modelId="{F3092E5F-AC17-4C08-9E84-450F8DEB8AB3}">
      <dgm:prSet custT="1"/>
      <dgm:spPr/>
      <dgm:t>
        <a:bodyPr/>
        <a:lstStyle/>
        <a:p>
          <a:r>
            <a:rPr lang="zh-TW" sz="2200" b="1" kern="1200" dirty="0">
              <a:solidFill>
                <a:srgbClr val="FCE7C0">
                  <a:lumMod val="25000"/>
                </a:srgbClr>
              </a:solidFill>
              <a:latin typeface="微軟正黑體" panose="020B0604030504040204" pitchFamily="34" charset="-120"/>
              <a:ea typeface="微軟正黑體" panose="020B0604030504040204" pitchFamily="34" charset="-120"/>
              <a:cs typeface="+mn-cs"/>
            </a:rPr>
            <a:t>欺負</a:t>
          </a:r>
          <a:r>
            <a:rPr lang="zh-TW" altLang="en-US" sz="2200" b="0" kern="1200" dirty="0">
              <a:solidFill>
                <a:srgbClr val="FCE7C0">
                  <a:lumMod val="25000"/>
                </a:srgbClr>
              </a:solidFill>
              <a:latin typeface="微軟正黑體" panose="020B0604030504040204" pitchFamily="34" charset="-120"/>
              <a:ea typeface="微軟正黑體" panose="020B0604030504040204" pitchFamily="34" charset="-120"/>
              <a:cs typeface="+mn-cs"/>
            </a:rPr>
            <a:t>：欺凌侮辱。</a:t>
          </a:r>
        </a:p>
      </dgm:t>
    </dgm:pt>
    <dgm:pt modelId="{FE6AEB01-8CDF-4DF2-B1BA-FBF11B6FDC1F}" type="parTrans" cxnId="{758F3D16-E5EC-4A7F-B22F-B79E5250C9E6}">
      <dgm:prSet/>
      <dgm:spPr/>
      <dgm:t>
        <a:bodyPr/>
        <a:lstStyle/>
        <a:p>
          <a:endParaRPr lang="zh-TW" altLang="en-US"/>
        </a:p>
      </dgm:t>
    </dgm:pt>
    <dgm:pt modelId="{C7919D97-2B1C-45B2-99DB-ECE022AA534F}" type="sibTrans" cxnId="{758F3D16-E5EC-4A7F-B22F-B79E5250C9E6}">
      <dgm:prSet/>
      <dgm:spPr/>
      <dgm:t>
        <a:bodyPr/>
        <a:lstStyle/>
        <a:p>
          <a:endParaRPr lang="zh-TW" altLang="en-US"/>
        </a:p>
      </dgm:t>
    </dgm:pt>
    <dgm:pt modelId="{3C3DC3EB-5336-4CEA-88CF-1DF99AC7F25C}">
      <dgm:prSet custT="1"/>
      <dgm:spPr/>
      <dgm:t>
        <a:bodyPr/>
        <a:lstStyle/>
        <a:p>
          <a:r>
            <a:rPr lang="zh-TW" sz="2200" b="1" kern="1200" dirty="0">
              <a:solidFill>
                <a:srgbClr val="FCE7C0">
                  <a:lumMod val="25000"/>
                </a:srgbClr>
              </a:solidFill>
              <a:latin typeface="微軟正黑體" panose="020B0604030504040204" pitchFamily="34" charset="-120"/>
              <a:ea typeface="微軟正黑體" panose="020B0604030504040204" pitchFamily="34" charset="-120"/>
              <a:cs typeface="+mn-cs"/>
            </a:rPr>
            <a:t>騷擾</a:t>
          </a:r>
          <a:r>
            <a:rPr lang="zh-TW" altLang="en-US" sz="2200" b="0" kern="1200" dirty="0">
              <a:solidFill>
                <a:srgbClr val="FCE7C0">
                  <a:lumMod val="25000"/>
                </a:srgbClr>
              </a:solidFill>
              <a:latin typeface="微軟正黑體" panose="020B0604030504040204" pitchFamily="34" charset="-120"/>
              <a:ea typeface="微軟正黑體" panose="020B0604030504040204" pitchFamily="34" charset="-120"/>
              <a:cs typeface="+mn-cs"/>
            </a:rPr>
            <a:t>：各種干擾或擾亂的冒犯行為。</a:t>
          </a:r>
        </a:p>
      </dgm:t>
    </dgm:pt>
    <dgm:pt modelId="{121196CF-6B0C-4C47-B0C7-42026311D053}" type="parTrans" cxnId="{758BFAA1-D263-4DBF-8BCD-1FADFB8769FD}">
      <dgm:prSet/>
      <dgm:spPr/>
      <dgm:t>
        <a:bodyPr/>
        <a:lstStyle/>
        <a:p>
          <a:endParaRPr lang="zh-TW" altLang="en-US"/>
        </a:p>
      </dgm:t>
    </dgm:pt>
    <dgm:pt modelId="{0BBAD1F8-0C73-4300-BAA7-7D7157944313}" type="sibTrans" cxnId="{758BFAA1-D263-4DBF-8BCD-1FADFB8769FD}">
      <dgm:prSet/>
      <dgm:spPr/>
      <dgm:t>
        <a:bodyPr/>
        <a:lstStyle/>
        <a:p>
          <a:endParaRPr lang="zh-TW" altLang="en-US"/>
        </a:p>
      </dgm:t>
    </dgm:pt>
    <dgm:pt modelId="{F526D73A-0FB9-4AA1-8E33-E98E10AD95BE}">
      <dgm:prSet custT="1"/>
      <dgm:spPr/>
      <dgm:t>
        <a:bodyPr/>
        <a:lstStyle/>
        <a:p>
          <a:r>
            <a:rPr lang="zh-TW" sz="2200" b="1" kern="1200" dirty="0">
              <a:solidFill>
                <a:srgbClr val="FCE7C0">
                  <a:lumMod val="25000"/>
                </a:srgbClr>
              </a:solidFill>
              <a:latin typeface="微軟正黑體" panose="020B0604030504040204" pitchFamily="34" charset="-120"/>
              <a:ea typeface="微軟正黑體" panose="020B0604030504040204" pitchFamily="34" charset="-120"/>
              <a:cs typeface="+mn-cs"/>
            </a:rPr>
            <a:t>戲弄</a:t>
          </a:r>
          <a:r>
            <a:rPr lang="zh-TW" altLang="en-US" sz="2200" b="0" kern="1200" dirty="0">
              <a:solidFill>
                <a:srgbClr val="FCE7C0">
                  <a:lumMod val="25000"/>
                </a:srgbClr>
              </a:solidFill>
              <a:latin typeface="微軟正黑體" panose="020B0604030504040204" pitchFamily="34" charset="-120"/>
              <a:ea typeface="微軟正黑體" panose="020B0604030504040204" pitchFamily="34" charset="-120"/>
              <a:cs typeface="+mn-cs"/>
            </a:rPr>
            <a:t>：愚弄取笑他人。</a:t>
          </a:r>
        </a:p>
      </dgm:t>
    </dgm:pt>
    <dgm:pt modelId="{A1B53701-C5FC-493E-848B-2CA100A80E04}" type="parTrans" cxnId="{E43C3E8D-DAA7-4BD8-BA82-DB7BC4F89613}">
      <dgm:prSet/>
      <dgm:spPr/>
      <dgm:t>
        <a:bodyPr/>
        <a:lstStyle/>
        <a:p>
          <a:endParaRPr lang="zh-TW" altLang="en-US"/>
        </a:p>
      </dgm:t>
    </dgm:pt>
    <dgm:pt modelId="{E180F972-1E89-42FC-A734-6C8EE8E2313F}" type="sibTrans" cxnId="{E43C3E8D-DAA7-4BD8-BA82-DB7BC4F89613}">
      <dgm:prSet/>
      <dgm:spPr/>
      <dgm:t>
        <a:bodyPr/>
        <a:lstStyle/>
        <a:p>
          <a:endParaRPr lang="zh-TW" altLang="en-US"/>
        </a:p>
      </dgm:t>
    </dgm:pt>
    <dgm:pt modelId="{0F6A8270-60C4-42AB-9BA8-3C704E96A969}" type="pres">
      <dgm:prSet presAssocID="{C5FBF6FB-49EB-47DC-8985-C62AEAA1A94B}" presName="linear" presStyleCnt="0">
        <dgm:presLayoutVars>
          <dgm:dir/>
          <dgm:animLvl val="lvl"/>
          <dgm:resizeHandles val="exact"/>
        </dgm:presLayoutVars>
      </dgm:prSet>
      <dgm:spPr/>
    </dgm:pt>
    <dgm:pt modelId="{A40134E7-06E5-4844-8F47-AAD3C1BB3966}" type="pres">
      <dgm:prSet presAssocID="{29A382F5-19BE-4451-90E3-55FC59A5F545}" presName="parentLin" presStyleCnt="0"/>
      <dgm:spPr/>
    </dgm:pt>
    <dgm:pt modelId="{AF10DCB5-C4FC-4892-B87E-B284BBC8E4A0}" type="pres">
      <dgm:prSet presAssocID="{29A382F5-19BE-4451-90E3-55FC59A5F545}" presName="parentLeftMargin" presStyleLbl="node1" presStyleIdx="0" presStyleCnt="5"/>
      <dgm:spPr/>
    </dgm:pt>
    <dgm:pt modelId="{6DFFAD5B-415C-4ABC-A80F-18DA99D3E6F6}" type="pres">
      <dgm:prSet presAssocID="{29A382F5-19BE-4451-90E3-55FC59A5F545}" presName="parentText" presStyleLbl="node1" presStyleIdx="0" presStyleCnt="5">
        <dgm:presLayoutVars>
          <dgm:chMax val="0"/>
          <dgm:bulletEnabled val="1"/>
        </dgm:presLayoutVars>
      </dgm:prSet>
      <dgm:spPr/>
    </dgm:pt>
    <dgm:pt modelId="{2F99D768-CDF6-47DD-AA97-03164C623594}" type="pres">
      <dgm:prSet presAssocID="{29A382F5-19BE-4451-90E3-55FC59A5F545}" presName="negativeSpace" presStyleCnt="0"/>
      <dgm:spPr/>
    </dgm:pt>
    <dgm:pt modelId="{3478684E-D01F-4ED9-817F-3E322A10085D}" type="pres">
      <dgm:prSet presAssocID="{29A382F5-19BE-4451-90E3-55FC59A5F545}" presName="childText" presStyleLbl="conFgAcc1" presStyleIdx="0" presStyleCnt="5">
        <dgm:presLayoutVars>
          <dgm:bulletEnabled val="1"/>
        </dgm:presLayoutVars>
      </dgm:prSet>
      <dgm:spPr/>
    </dgm:pt>
    <dgm:pt modelId="{AF7B1316-2E9C-468E-9DE9-BE730231CC4C}" type="pres">
      <dgm:prSet presAssocID="{23E903AF-2CEE-4433-BA48-9E2D0E13856B}" presName="spaceBetweenRectangles" presStyleCnt="0"/>
      <dgm:spPr/>
    </dgm:pt>
    <dgm:pt modelId="{326CC89E-0B04-4947-B378-F0693514887B}" type="pres">
      <dgm:prSet presAssocID="{F3F11530-1955-45E3-89DB-034FCCD9CDB0}" presName="parentLin" presStyleCnt="0"/>
      <dgm:spPr/>
    </dgm:pt>
    <dgm:pt modelId="{5CEDBC07-9C8F-4D8D-8A5E-47C418B64559}" type="pres">
      <dgm:prSet presAssocID="{F3F11530-1955-45E3-89DB-034FCCD9CDB0}" presName="parentLeftMargin" presStyleLbl="node1" presStyleIdx="0" presStyleCnt="5"/>
      <dgm:spPr/>
    </dgm:pt>
    <dgm:pt modelId="{13109DC1-52D6-48F4-ACFD-6D4132645BB8}" type="pres">
      <dgm:prSet presAssocID="{F3F11530-1955-45E3-89DB-034FCCD9CDB0}" presName="parentText" presStyleLbl="node1" presStyleIdx="1" presStyleCnt="5">
        <dgm:presLayoutVars>
          <dgm:chMax val="0"/>
          <dgm:bulletEnabled val="1"/>
        </dgm:presLayoutVars>
      </dgm:prSet>
      <dgm:spPr/>
    </dgm:pt>
    <dgm:pt modelId="{FB7F223D-2FA8-43EC-9F49-67487E7845CE}" type="pres">
      <dgm:prSet presAssocID="{F3F11530-1955-45E3-89DB-034FCCD9CDB0}" presName="negativeSpace" presStyleCnt="0"/>
      <dgm:spPr/>
    </dgm:pt>
    <dgm:pt modelId="{F6756798-8290-4DC4-8A95-ACED1C982838}" type="pres">
      <dgm:prSet presAssocID="{F3F11530-1955-45E3-89DB-034FCCD9CDB0}" presName="childText" presStyleLbl="conFgAcc1" presStyleIdx="1" presStyleCnt="5">
        <dgm:presLayoutVars>
          <dgm:bulletEnabled val="1"/>
        </dgm:presLayoutVars>
      </dgm:prSet>
      <dgm:spPr/>
    </dgm:pt>
    <dgm:pt modelId="{7EF56EB2-76A2-44DD-989E-949EBC531619}" type="pres">
      <dgm:prSet presAssocID="{14734476-EB82-4850-BE92-57162DE90417}" presName="spaceBetweenRectangles" presStyleCnt="0"/>
      <dgm:spPr/>
    </dgm:pt>
    <dgm:pt modelId="{B15A825B-2180-4521-9673-61D8A5E43525}" type="pres">
      <dgm:prSet presAssocID="{F3092E5F-AC17-4C08-9E84-450F8DEB8AB3}" presName="parentLin" presStyleCnt="0"/>
      <dgm:spPr/>
    </dgm:pt>
    <dgm:pt modelId="{4A283DE7-271C-4994-92E0-4D55D5F8F9CF}" type="pres">
      <dgm:prSet presAssocID="{F3092E5F-AC17-4C08-9E84-450F8DEB8AB3}" presName="parentLeftMargin" presStyleLbl="node1" presStyleIdx="1" presStyleCnt="5"/>
      <dgm:spPr/>
    </dgm:pt>
    <dgm:pt modelId="{2BEB4903-35E7-45B8-8D1E-AE370FD26A2D}" type="pres">
      <dgm:prSet presAssocID="{F3092E5F-AC17-4C08-9E84-450F8DEB8AB3}" presName="parentText" presStyleLbl="node1" presStyleIdx="2" presStyleCnt="5">
        <dgm:presLayoutVars>
          <dgm:chMax val="0"/>
          <dgm:bulletEnabled val="1"/>
        </dgm:presLayoutVars>
      </dgm:prSet>
      <dgm:spPr/>
    </dgm:pt>
    <dgm:pt modelId="{1476F9D0-7690-4FB9-B750-D9CE5FFE676B}" type="pres">
      <dgm:prSet presAssocID="{F3092E5F-AC17-4C08-9E84-450F8DEB8AB3}" presName="negativeSpace" presStyleCnt="0"/>
      <dgm:spPr/>
    </dgm:pt>
    <dgm:pt modelId="{78CB06D5-D18B-4077-B639-1163A0A42372}" type="pres">
      <dgm:prSet presAssocID="{F3092E5F-AC17-4C08-9E84-450F8DEB8AB3}" presName="childText" presStyleLbl="conFgAcc1" presStyleIdx="2" presStyleCnt="5">
        <dgm:presLayoutVars>
          <dgm:bulletEnabled val="1"/>
        </dgm:presLayoutVars>
      </dgm:prSet>
      <dgm:spPr/>
    </dgm:pt>
    <dgm:pt modelId="{EACC73C1-7A5E-46C0-9CAA-AD566285F520}" type="pres">
      <dgm:prSet presAssocID="{C7919D97-2B1C-45B2-99DB-ECE022AA534F}" presName="spaceBetweenRectangles" presStyleCnt="0"/>
      <dgm:spPr/>
    </dgm:pt>
    <dgm:pt modelId="{076A525B-A031-4A4E-9CD1-E62BDD971E7F}" type="pres">
      <dgm:prSet presAssocID="{3C3DC3EB-5336-4CEA-88CF-1DF99AC7F25C}" presName="parentLin" presStyleCnt="0"/>
      <dgm:spPr/>
    </dgm:pt>
    <dgm:pt modelId="{28D48816-995F-42DD-8FAF-862F51E1DBB8}" type="pres">
      <dgm:prSet presAssocID="{3C3DC3EB-5336-4CEA-88CF-1DF99AC7F25C}" presName="parentLeftMargin" presStyleLbl="node1" presStyleIdx="2" presStyleCnt="5"/>
      <dgm:spPr/>
    </dgm:pt>
    <dgm:pt modelId="{D1A68A7C-8643-4186-A1CC-F5BD5E5CD158}" type="pres">
      <dgm:prSet presAssocID="{3C3DC3EB-5336-4CEA-88CF-1DF99AC7F25C}" presName="parentText" presStyleLbl="node1" presStyleIdx="3" presStyleCnt="5">
        <dgm:presLayoutVars>
          <dgm:chMax val="0"/>
          <dgm:bulletEnabled val="1"/>
        </dgm:presLayoutVars>
      </dgm:prSet>
      <dgm:spPr/>
    </dgm:pt>
    <dgm:pt modelId="{B44B8193-56C7-431E-8723-8EE3A6D485A6}" type="pres">
      <dgm:prSet presAssocID="{3C3DC3EB-5336-4CEA-88CF-1DF99AC7F25C}" presName="negativeSpace" presStyleCnt="0"/>
      <dgm:spPr/>
    </dgm:pt>
    <dgm:pt modelId="{4FF4AD1A-1032-4029-A860-956282A8B68F}" type="pres">
      <dgm:prSet presAssocID="{3C3DC3EB-5336-4CEA-88CF-1DF99AC7F25C}" presName="childText" presStyleLbl="conFgAcc1" presStyleIdx="3" presStyleCnt="5">
        <dgm:presLayoutVars>
          <dgm:bulletEnabled val="1"/>
        </dgm:presLayoutVars>
      </dgm:prSet>
      <dgm:spPr/>
    </dgm:pt>
    <dgm:pt modelId="{89414472-EB0B-4994-BFFC-ED3FE1BAFDBB}" type="pres">
      <dgm:prSet presAssocID="{0BBAD1F8-0C73-4300-BAA7-7D7157944313}" presName="spaceBetweenRectangles" presStyleCnt="0"/>
      <dgm:spPr/>
    </dgm:pt>
    <dgm:pt modelId="{FF9D8708-96F0-4F6E-93E6-8566A1387809}" type="pres">
      <dgm:prSet presAssocID="{F526D73A-0FB9-4AA1-8E33-E98E10AD95BE}" presName="parentLin" presStyleCnt="0"/>
      <dgm:spPr/>
    </dgm:pt>
    <dgm:pt modelId="{6FD1CD14-6E0A-4896-834B-1C53792A4B02}" type="pres">
      <dgm:prSet presAssocID="{F526D73A-0FB9-4AA1-8E33-E98E10AD95BE}" presName="parentLeftMargin" presStyleLbl="node1" presStyleIdx="3" presStyleCnt="5"/>
      <dgm:spPr/>
    </dgm:pt>
    <dgm:pt modelId="{26762EE5-7D99-403B-A970-4F370F6FEA80}" type="pres">
      <dgm:prSet presAssocID="{F526D73A-0FB9-4AA1-8E33-E98E10AD95BE}" presName="parentText" presStyleLbl="node1" presStyleIdx="4" presStyleCnt="5">
        <dgm:presLayoutVars>
          <dgm:chMax val="0"/>
          <dgm:bulletEnabled val="1"/>
        </dgm:presLayoutVars>
      </dgm:prSet>
      <dgm:spPr/>
    </dgm:pt>
    <dgm:pt modelId="{5DD9CCB0-ED87-4A3E-B45E-81DF1036AB2F}" type="pres">
      <dgm:prSet presAssocID="{F526D73A-0FB9-4AA1-8E33-E98E10AD95BE}" presName="negativeSpace" presStyleCnt="0"/>
      <dgm:spPr/>
    </dgm:pt>
    <dgm:pt modelId="{E74B7715-F5F2-482B-B651-1B3C275CB754}" type="pres">
      <dgm:prSet presAssocID="{F526D73A-0FB9-4AA1-8E33-E98E10AD95BE}" presName="childText" presStyleLbl="conFgAcc1" presStyleIdx="4" presStyleCnt="5">
        <dgm:presLayoutVars>
          <dgm:bulletEnabled val="1"/>
        </dgm:presLayoutVars>
      </dgm:prSet>
      <dgm:spPr/>
    </dgm:pt>
  </dgm:ptLst>
  <dgm:cxnLst>
    <dgm:cxn modelId="{758F3D16-E5EC-4A7F-B22F-B79E5250C9E6}" srcId="{C5FBF6FB-49EB-47DC-8985-C62AEAA1A94B}" destId="{F3092E5F-AC17-4C08-9E84-450F8DEB8AB3}" srcOrd="2" destOrd="0" parTransId="{FE6AEB01-8CDF-4DF2-B1BA-FBF11B6FDC1F}" sibTransId="{C7919D97-2B1C-45B2-99DB-ECE022AA534F}"/>
    <dgm:cxn modelId="{C815281B-4478-404D-B98C-735A7656A746}" type="presOf" srcId="{F3F11530-1955-45E3-89DB-034FCCD9CDB0}" destId="{13109DC1-52D6-48F4-ACFD-6D4132645BB8}" srcOrd="1" destOrd="0" presId="urn:microsoft.com/office/officeart/2005/8/layout/list1"/>
    <dgm:cxn modelId="{3471331C-CB77-4B13-854F-81E18BA5B5C8}" type="presOf" srcId="{29A382F5-19BE-4451-90E3-55FC59A5F545}" destId="{AF10DCB5-C4FC-4892-B87E-B284BBC8E4A0}" srcOrd="0" destOrd="0" presId="urn:microsoft.com/office/officeart/2005/8/layout/list1"/>
    <dgm:cxn modelId="{4A66031E-6809-412C-BAC8-ABA48EB2B590}" type="presOf" srcId="{F526D73A-0FB9-4AA1-8E33-E98E10AD95BE}" destId="{26762EE5-7D99-403B-A970-4F370F6FEA80}" srcOrd="1" destOrd="0" presId="urn:microsoft.com/office/officeart/2005/8/layout/list1"/>
    <dgm:cxn modelId="{9E94CF1F-EEB7-4D57-98A9-671D5E44842E}" type="presOf" srcId="{F3F11530-1955-45E3-89DB-034FCCD9CDB0}" destId="{5CEDBC07-9C8F-4D8D-8A5E-47C418B64559}" srcOrd="0" destOrd="0" presId="urn:microsoft.com/office/officeart/2005/8/layout/list1"/>
    <dgm:cxn modelId="{287C4335-D8D0-4128-AC3C-FEA60979CFB1}" type="presOf" srcId="{F526D73A-0FB9-4AA1-8E33-E98E10AD95BE}" destId="{6FD1CD14-6E0A-4896-834B-1C53792A4B02}" srcOrd="0" destOrd="0" presId="urn:microsoft.com/office/officeart/2005/8/layout/list1"/>
    <dgm:cxn modelId="{DAE6BF5C-0C2A-4A2B-8E8E-A74BEDB25478}" type="presOf" srcId="{3C3DC3EB-5336-4CEA-88CF-1DF99AC7F25C}" destId="{28D48816-995F-42DD-8FAF-862F51E1DBB8}" srcOrd="0" destOrd="0" presId="urn:microsoft.com/office/officeart/2005/8/layout/list1"/>
    <dgm:cxn modelId="{592D2E69-9010-48E5-B28C-9F6807DA403C}" type="presOf" srcId="{F3092E5F-AC17-4C08-9E84-450F8DEB8AB3}" destId="{2BEB4903-35E7-45B8-8D1E-AE370FD26A2D}" srcOrd="1" destOrd="0" presId="urn:microsoft.com/office/officeart/2005/8/layout/list1"/>
    <dgm:cxn modelId="{2410C17F-AFBE-4AA9-ACB8-FDFDECA49911}" type="presOf" srcId="{3C3DC3EB-5336-4CEA-88CF-1DF99AC7F25C}" destId="{D1A68A7C-8643-4186-A1CC-F5BD5E5CD158}" srcOrd="1" destOrd="0" presId="urn:microsoft.com/office/officeart/2005/8/layout/list1"/>
    <dgm:cxn modelId="{CC324282-C445-4F6B-9B19-5E8E80860C0E}" srcId="{C5FBF6FB-49EB-47DC-8985-C62AEAA1A94B}" destId="{29A382F5-19BE-4451-90E3-55FC59A5F545}" srcOrd="0" destOrd="0" parTransId="{86C18666-6278-4970-974C-E81BCFD89E01}" sibTransId="{23E903AF-2CEE-4433-BA48-9E2D0E13856B}"/>
    <dgm:cxn modelId="{8B2C9B85-E034-4026-8518-2F11FF9FF2F8}" type="presOf" srcId="{F3092E5F-AC17-4C08-9E84-450F8DEB8AB3}" destId="{4A283DE7-271C-4994-92E0-4D55D5F8F9CF}" srcOrd="0" destOrd="0" presId="urn:microsoft.com/office/officeart/2005/8/layout/list1"/>
    <dgm:cxn modelId="{0F2D168C-B794-4B6C-B634-7585405BFD2C}" type="presOf" srcId="{29A382F5-19BE-4451-90E3-55FC59A5F545}" destId="{6DFFAD5B-415C-4ABC-A80F-18DA99D3E6F6}" srcOrd="1" destOrd="0" presId="urn:microsoft.com/office/officeart/2005/8/layout/list1"/>
    <dgm:cxn modelId="{E43C3E8D-DAA7-4BD8-BA82-DB7BC4F89613}" srcId="{C5FBF6FB-49EB-47DC-8985-C62AEAA1A94B}" destId="{F526D73A-0FB9-4AA1-8E33-E98E10AD95BE}" srcOrd="4" destOrd="0" parTransId="{A1B53701-C5FC-493E-848B-2CA100A80E04}" sibTransId="{E180F972-1E89-42FC-A734-6C8EE8E2313F}"/>
    <dgm:cxn modelId="{758BFAA1-D263-4DBF-8BCD-1FADFB8769FD}" srcId="{C5FBF6FB-49EB-47DC-8985-C62AEAA1A94B}" destId="{3C3DC3EB-5336-4CEA-88CF-1DF99AC7F25C}" srcOrd="3" destOrd="0" parTransId="{121196CF-6B0C-4C47-B0C7-42026311D053}" sibTransId="{0BBAD1F8-0C73-4300-BAA7-7D7157944313}"/>
    <dgm:cxn modelId="{7BF3EDF0-EF5E-49AA-908E-8D39A9F07098}" type="presOf" srcId="{C5FBF6FB-49EB-47DC-8985-C62AEAA1A94B}" destId="{0F6A8270-60C4-42AB-9BA8-3C704E96A969}" srcOrd="0" destOrd="0" presId="urn:microsoft.com/office/officeart/2005/8/layout/list1"/>
    <dgm:cxn modelId="{1B623DF4-F239-4EDE-B028-39BA014A79BA}" srcId="{C5FBF6FB-49EB-47DC-8985-C62AEAA1A94B}" destId="{F3F11530-1955-45E3-89DB-034FCCD9CDB0}" srcOrd="1" destOrd="0" parTransId="{83569987-9202-4AC6-A41A-6518196DFD17}" sibTransId="{14734476-EB82-4850-BE92-57162DE90417}"/>
    <dgm:cxn modelId="{35111454-5E68-46EA-BB0B-25AD29FEE53F}" type="presParOf" srcId="{0F6A8270-60C4-42AB-9BA8-3C704E96A969}" destId="{A40134E7-06E5-4844-8F47-AAD3C1BB3966}" srcOrd="0" destOrd="0" presId="urn:microsoft.com/office/officeart/2005/8/layout/list1"/>
    <dgm:cxn modelId="{6BDED7E0-FEE5-45EB-A787-631317F08FC5}" type="presParOf" srcId="{A40134E7-06E5-4844-8F47-AAD3C1BB3966}" destId="{AF10DCB5-C4FC-4892-B87E-B284BBC8E4A0}" srcOrd="0" destOrd="0" presId="urn:microsoft.com/office/officeart/2005/8/layout/list1"/>
    <dgm:cxn modelId="{EF15C0B8-1FBB-49E5-923C-609ED9103908}" type="presParOf" srcId="{A40134E7-06E5-4844-8F47-AAD3C1BB3966}" destId="{6DFFAD5B-415C-4ABC-A80F-18DA99D3E6F6}" srcOrd="1" destOrd="0" presId="urn:microsoft.com/office/officeart/2005/8/layout/list1"/>
    <dgm:cxn modelId="{19686768-2BB4-4AE4-8AB3-2B32BB2D4EC4}" type="presParOf" srcId="{0F6A8270-60C4-42AB-9BA8-3C704E96A969}" destId="{2F99D768-CDF6-47DD-AA97-03164C623594}" srcOrd="1" destOrd="0" presId="urn:microsoft.com/office/officeart/2005/8/layout/list1"/>
    <dgm:cxn modelId="{FF1BB2A0-F44D-4743-ACDF-8868CD5F86D6}" type="presParOf" srcId="{0F6A8270-60C4-42AB-9BA8-3C704E96A969}" destId="{3478684E-D01F-4ED9-817F-3E322A10085D}" srcOrd="2" destOrd="0" presId="urn:microsoft.com/office/officeart/2005/8/layout/list1"/>
    <dgm:cxn modelId="{8AE34613-6906-4489-9EE1-695F6B6B8FE0}" type="presParOf" srcId="{0F6A8270-60C4-42AB-9BA8-3C704E96A969}" destId="{AF7B1316-2E9C-468E-9DE9-BE730231CC4C}" srcOrd="3" destOrd="0" presId="urn:microsoft.com/office/officeart/2005/8/layout/list1"/>
    <dgm:cxn modelId="{2DB5290F-550D-42E3-BCEE-288C8E41F2EB}" type="presParOf" srcId="{0F6A8270-60C4-42AB-9BA8-3C704E96A969}" destId="{326CC89E-0B04-4947-B378-F0693514887B}" srcOrd="4" destOrd="0" presId="urn:microsoft.com/office/officeart/2005/8/layout/list1"/>
    <dgm:cxn modelId="{547E3697-A083-482D-9CA4-5A8D4B8E7D12}" type="presParOf" srcId="{326CC89E-0B04-4947-B378-F0693514887B}" destId="{5CEDBC07-9C8F-4D8D-8A5E-47C418B64559}" srcOrd="0" destOrd="0" presId="urn:microsoft.com/office/officeart/2005/8/layout/list1"/>
    <dgm:cxn modelId="{560190CD-7E32-46E9-B9ED-000AF8F9EFB6}" type="presParOf" srcId="{326CC89E-0B04-4947-B378-F0693514887B}" destId="{13109DC1-52D6-48F4-ACFD-6D4132645BB8}" srcOrd="1" destOrd="0" presId="urn:microsoft.com/office/officeart/2005/8/layout/list1"/>
    <dgm:cxn modelId="{2417107F-B1A5-4D5B-8019-D14E3ED94C5D}" type="presParOf" srcId="{0F6A8270-60C4-42AB-9BA8-3C704E96A969}" destId="{FB7F223D-2FA8-43EC-9F49-67487E7845CE}" srcOrd="5" destOrd="0" presId="urn:microsoft.com/office/officeart/2005/8/layout/list1"/>
    <dgm:cxn modelId="{9BEC4013-EBC4-498B-9A3E-3C31E850E99F}" type="presParOf" srcId="{0F6A8270-60C4-42AB-9BA8-3C704E96A969}" destId="{F6756798-8290-4DC4-8A95-ACED1C982838}" srcOrd="6" destOrd="0" presId="urn:microsoft.com/office/officeart/2005/8/layout/list1"/>
    <dgm:cxn modelId="{7F475F7F-BD63-4AE6-9430-1F5D96904FD4}" type="presParOf" srcId="{0F6A8270-60C4-42AB-9BA8-3C704E96A969}" destId="{7EF56EB2-76A2-44DD-989E-949EBC531619}" srcOrd="7" destOrd="0" presId="urn:microsoft.com/office/officeart/2005/8/layout/list1"/>
    <dgm:cxn modelId="{80ED0262-1A58-4F32-9793-E21669E43BEE}" type="presParOf" srcId="{0F6A8270-60C4-42AB-9BA8-3C704E96A969}" destId="{B15A825B-2180-4521-9673-61D8A5E43525}" srcOrd="8" destOrd="0" presId="urn:microsoft.com/office/officeart/2005/8/layout/list1"/>
    <dgm:cxn modelId="{71C5821E-F77C-4B8A-96C3-070256BD9CF3}" type="presParOf" srcId="{B15A825B-2180-4521-9673-61D8A5E43525}" destId="{4A283DE7-271C-4994-92E0-4D55D5F8F9CF}" srcOrd="0" destOrd="0" presId="urn:microsoft.com/office/officeart/2005/8/layout/list1"/>
    <dgm:cxn modelId="{D0040074-6786-4BA1-AE9C-3BD0082537F4}" type="presParOf" srcId="{B15A825B-2180-4521-9673-61D8A5E43525}" destId="{2BEB4903-35E7-45B8-8D1E-AE370FD26A2D}" srcOrd="1" destOrd="0" presId="urn:microsoft.com/office/officeart/2005/8/layout/list1"/>
    <dgm:cxn modelId="{B90D07C3-AC7C-4129-9531-53633B87F777}" type="presParOf" srcId="{0F6A8270-60C4-42AB-9BA8-3C704E96A969}" destId="{1476F9D0-7690-4FB9-B750-D9CE5FFE676B}" srcOrd="9" destOrd="0" presId="urn:microsoft.com/office/officeart/2005/8/layout/list1"/>
    <dgm:cxn modelId="{08F209F8-D9D5-48AD-BCAA-029B2C75E693}" type="presParOf" srcId="{0F6A8270-60C4-42AB-9BA8-3C704E96A969}" destId="{78CB06D5-D18B-4077-B639-1163A0A42372}" srcOrd="10" destOrd="0" presId="urn:microsoft.com/office/officeart/2005/8/layout/list1"/>
    <dgm:cxn modelId="{3DF34423-FCC4-4AE7-A459-92EDCCC73A37}" type="presParOf" srcId="{0F6A8270-60C4-42AB-9BA8-3C704E96A969}" destId="{EACC73C1-7A5E-46C0-9CAA-AD566285F520}" srcOrd="11" destOrd="0" presId="urn:microsoft.com/office/officeart/2005/8/layout/list1"/>
    <dgm:cxn modelId="{EB416A9D-B839-453A-9A9C-3B00D0593D9F}" type="presParOf" srcId="{0F6A8270-60C4-42AB-9BA8-3C704E96A969}" destId="{076A525B-A031-4A4E-9CD1-E62BDD971E7F}" srcOrd="12" destOrd="0" presId="urn:microsoft.com/office/officeart/2005/8/layout/list1"/>
    <dgm:cxn modelId="{4ADDC672-4047-4665-A4CB-48891C65E05B}" type="presParOf" srcId="{076A525B-A031-4A4E-9CD1-E62BDD971E7F}" destId="{28D48816-995F-42DD-8FAF-862F51E1DBB8}" srcOrd="0" destOrd="0" presId="urn:microsoft.com/office/officeart/2005/8/layout/list1"/>
    <dgm:cxn modelId="{380A875A-C60E-41CD-8C1F-98622FDEFD95}" type="presParOf" srcId="{076A525B-A031-4A4E-9CD1-E62BDD971E7F}" destId="{D1A68A7C-8643-4186-A1CC-F5BD5E5CD158}" srcOrd="1" destOrd="0" presId="urn:microsoft.com/office/officeart/2005/8/layout/list1"/>
    <dgm:cxn modelId="{64B9D359-2BC4-421F-8A96-C7709D151B11}" type="presParOf" srcId="{0F6A8270-60C4-42AB-9BA8-3C704E96A969}" destId="{B44B8193-56C7-431E-8723-8EE3A6D485A6}" srcOrd="13" destOrd="0" presId="urn:microsoft.com/office/officeart/2005/8/layout/list1"/>
    <dgm:cxn modelId="{A57AF5A2-80C7-4367-A062-BDDAC216AD1C}" type="presParOf" srcId="{0F6A8270-60C4-42AB-9BA8-3C704E96A969}" destId="{4FF4AD1A-1032-4029-A860-956282A8B68F}" srcOrd="14" destOrd="0" presId="urn:microsoft.com/office/officeart/2005/8/layout/list1"/>
    <dgm:cxn modelId="{7F350248-0F20-4A4D-BEC0-D54720212204}" type="presParOf" srcId="{0F6A8270-60C4-42AB-9BA8-3C704E96A969}" destId="{89414472-EB0B-4994-BFFC-ED3FE1BAFDBB}" srcOrd="15" destOrd="0" presId="urn:microsoft.com/office/officeart/2005/8/layout/list1"/>
    <dgm:cxn modelId="{404F5928-50AE-49C6-8C9A-71B0F38E2C32}" type="presParOf" srcId="{0F6A8270-60C4-42AB-9BA8-3C704E96A969}" destId="{FF9D8708-96F0-4F6E-93E6-8566A1387809}" srcOrd="16" destOrd="0" presId="urn:microsoft.com/office/officeart/2005/8/layout/list1"/>
    <dgm:cxn modelId="{B078C6D0-B334-4B54-B582-BA401A941574}" type="presParOf" srcId="{FF9D8708-96F0-4F6E-93E6-8566A1387809}" destId="{6FD1CD14-6E0A-4896-834B-1C53792A4B02}" srcOrd="0" destOrd="0" presId="urn:microsoft.com/office/officeart/2005/8/layout/list1"/>
    <dgm:cxn modelId="{2B875911-0773-4D91-83D4-88D54309E4B3}" type="presParOf" srcId="{FF9D8708-96F0-4F6E-93E6-8566A1387809}" destId="{26762EE5-7D99-403B-A970-4F370F6FEA80}" srcOrd="1" destOrd="0" presId="urn:microsoft.com/office/officeart/2005/8/layout/list1"/>
    <dgm:cxn modelId="{72C5487D-2461-42F6-BBF4-A979E94E908A}" type="presParOf" srcId="{0F6A8270-60C4-42AB-9BA8-3C704E96A969}" destId="{5DD9CCB0-ED87-4A3E-B45E-81DF1036AB2F}" srcOrd="17" destOrd="0" presId="urn:microsoft.com/office/officeart/2005/8/layout/list1"/>
    <dgm:cxn modelId="{F3E4C9C7-0E0C-41CF-B353-0BE92A827F63}" type="presParOf" srcId="{0F6A8270-60C4-42AB-9BA8-3C704E96A969}" destId="{E74B7715-F5F2-482B-B651-1B3C275CB754}"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06FB1E5-4CCC-430B-9734-FDE3F3F16FDA}"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zh-TW" altLang="en-US"/>
        </a:p>
      </dgm:t>
    </dgm:pt>
    <dgm:pt modelId="{2CC8795E-A2A0-45A9-AAD1-1EB4A314E114}">
      <dgm:prSet phldrT="[文字]" custT="1"/>
      <dgm:spPr/>
      <dgm:t>
        <a:bodyPr/>
        <a:lstStyle/>
        <a:p>
          <a:r>
            <a:rPr lang="zh-TW" altLang="en-US" sz="3600" dirty="0">
              <a:solidFill>
                <a:schemeClr val="accent4">
                  <a:lumMod val="75000"/>
                </a:schemeClr>
              </a:solidFill>
              <a:latin typeface="Gen Jyuu Gothic Bold" pitchFamily="34" charset="-120"/>
              <a:ea typeface="Gen Jyuu Gothic Bold" pitchFamily="34" charset="-120"/>
              <a:cs typeface="Gen Jyuu Gothic Bold" pitchFamily="34" charset="-120"/>
            </a:rPr>
            <a:t>校園霸凌防制準則第</a:t>
          </a:r>
          <a:r>
            <a:rPr lang="en-US" altLang="zh-TW" sz="3600" dirty="0">
              <a:solidFill>
                <a:schemeClr val="accent4">
                  <a:lumMod val="75000"/>
                </a:schemeClr>
              </a:solidFill>
              <a:latin typeface="Gen Jyuu Gothic Bold" pitchFamily="34" charset="-120"/>
              <a:ea typeface="Gen Jyuu Gothic Bold" pitchFamily="34" charset="-120"/>
              <a:cs typeface="Gen Jyuu Gothic Bold" pitchFamily="34" charset="-120"/>
            </a:rPr>
            <a:t>71</a:t>
          </a:r>
          <a:r>
            <a:rPr lang="zh-TW" altLang="en-US" sz="3600" dirty="0">
              <a:solidFill>
                <a:schemeClr val="accent4">
                  <a:lumMod val="75000"/>
                </a:schemeClr>
              </a:solidFill>
              <a:latin typeface="Gen Jyuu Gothic Bold" pitchFamily="34" charset="-120"/>
              <a:ea typeface="Gen Jyuu Gothic Bold" pitchFamily="34" charset="-120"/>
              <a:cs typeface="Gen Jyuu Gothic Bold" pitchFamily="34" charset="-120"/>
            </a:rPr>
            <a:t>條</a:t>
          </a:r>
        </a:p>
      </dgm:t>
    </dgm:pt>
    <dgm:pt modelId="{55E4C77F-1610-4B3C-BEBF-8FA9211C692F}" type="parTrans" cxnId="{F736761A-FB84-4563-9121-081531BCB4A4}">
      <dgm:prSet/>
      <dgm:spPr/>
      <dgm:t>
        <a:bodyPr/>
        <a:lstStyle/>
        <a:p>
          <a:endParaRPr lang="zh-TW" altLang="en-US">
            <a:solidFill>
              <a:schemeClr val="accent4">
                <a:lumMod val="75000"/>
              </a:schemeClr>
            </a:solidFill>
          </a:endParaRPr>
        </a:p>
      </dgm:t>
    </dgm:pt>
    <dgm:pt modelId="{A16306B9-83D4-472A-A58E-CD02AA80DDA7}" type="sibTrans" cxnId="{F736761A-FB84-4563-9121-081531BCB4A4}">
      <dgm:prSet/>
      <dgm:spPr/>
      <dgm:t>
        <a:bodyPr/>
        <a:lstStyle/>
        <a:p>
          <a:endParaRPr lang="zh-TW" altLang="en-US">
            <a:solidFill>
              <a:schemeClr val="accent4">
                <a:lumMod val="75000"/>
              </a:schemeClr>
            </a:solidFill>
          </a:endParaRPr>
        </a:p>
      </dgm:t>
    </dgm:pt>
    <dgm:pt modelId="{CCC23194-F9B1-4249-AB63-7348C42B9838}">
      <dgm:prSet phldrT="[文字]" custT="1"/>
      <dgm:spPr/>
      <dgm:t>
        <a:bodyPr/>
        <a:lstStyle/>
        <a:p>
          <a:pPr>
            <a:lnSpc>
              <a:spcPts val="3000"/>
            </a:lnSpc>
          </a:pPr>
          <a:r>
            <a:rPr lang="zh-TW" altLang="en-US" sz="2800" b="1" dirty="0">
              <a:solidFill>
                <a:schemeClr val="accent6">
                  <a:lumMod val="10000"/>
                </a:schemeClr>
              </a:solidFill>
              <a:latin typeface="+mj-ea"/>
              <a:ea typeface="+mj-ea"/>
              <a:cs typeface="Gen Jyuu Gothic Bold" pitchFamily="34" charset="-120"/>
            </a:rPr>
            <a:t>相同或不同學校學生於校園內、外，</a:t>
          </a:r>
          <a:r>
            <a:rPr lang="zh-TW" altLang="en-US" sz="2800" b="1" dirty="0">
              <a:solidFill>
                <a:srgbClr val="FF0000"/>
              </a:solidFill>
              <a:latin typeface="+mj-ea"/>
              <a:ea typeface="+mj-ea"/>
              <a:cs typeface="Gen Jyuu Gothic Bold" pitchFamily="34" charset="-120"/>
            </a:rPr>
            <a:t>個人或集體故意傷害他人之身體或健康者</a:t>
          </a:r>
          <a:r>
            <a:rPr lang="zh-TW" altLang="en-US" sz="2800" b="1" dirty="0">
              <a:solidFill>
                <a:schemeClr val="accent6">
                  <a:lumMod val="10000"/>
                </a:schemeClr>
              </a:solidFill>
              <a:latin typeface="+mj-ea"/>
              <a:ea typeface="+mj-ea"/>
              <a:cs typeface="Gen Jyuu Gothic Bold" pitchFamily="34" charset="-120"/>
            </a:rPr>
            <a:t>學校應</a:t>
          </a:r>
          <a:r>
            <a:rPr lang="zh-TW" altLang="en-US" sz="2800" b="1" dirty="0">
              <a:solidFill>
                <a:srgbClr val="FF0000"/>
              </a:solidFill>
              <a:latin typeface="+mj-ea"/>
              <a:ea typeface="+mj-ea"/>
              <a:cs typeface="Gen Jyuu Gothic Bold" pitchFamily="34" charset="-120"/>
            </a:rPr>
            <a:t>準用</a:t>
          </a:r>
          <a:r>
            <a:rPr lang="zh-TW" altLang="en-US" sz="2800" b="1" dirty="0">
              <a:solidFill>
                <a:schemeClr val="accent6">
                  <a:lumMod val="10000"/>
                </a:schemeClr>
              </a:solidFill>
              <a:latin typeface="+mj-ea"/>
              <a:ea typeface="+mj-ea"/>
              <a:cs typeface="Gen Jyuu Gothic Bold" pitchFamily="34" charset="-120"/>
            </a:rPr>
            <a:t>本準則檢舉、審查、調和、調查及處理相關規定辦理。</a:t>
          </a:r>
        </a:p>
      </dgm:t>
    </dgm:pt>
    <dgm:pt modelId="{B2503B6D-7AFC-4CA9-BE77-6D008E28B343}" type="parTrans" cxnId="{5AB03078-1CAB-4AF7-B6EB-5722B4CBBE91}">
      <dgm:prSet/>
      <dgm:spPr/>
      <dgm:t>
        <a:bodyPr/>
        <a:lstStyle/>
        <a:p>
          <a:endParaRPr lang="zh-TW" altLang="en-US"/>
        </a:p>
      </dgm:t>
    </dgm:pt>
    <dgm:pt modelId="{5DA27B8C-6EFB-4703-86F4-05E0E2686748}" type="sibTrans" cxnId="{5AB03078-1CAB-4AF7-B6EB-5722B4CBBE91}">
      <dgm:prSet/>
      <dgm:spPr/>
      <dgm:t>
        <a:bodyPr/>
        <a:lstStyle/>
        <a:p>
          <a:endParaRPr lang="zh-TW" altLang="en-US"/>
        </a:p>
      </dgm:t>
    </dgm:pt>
    <dgm:pt modelId="{2013918C-2FB5-489A-A07F-A0C7A5077919}" type="pres">
      <dgm:prSet presAssocID="{006FB1E5-4CCC-430B-9734-FDE3F3F16FDA}" presName="linear" presStyleCnt="0">
        <dgm:presLayoutVars>
          <dgm:dir/>
          <dgm:animLvl val="lvl"/>
          <dgm:resizeHandles val="exact"/>
        </dgm:presLayoutVars>
      </dgm:prSet>
      <dgm:spPr/>
    </dgm:pt>
    <dgm:pt modelId="{1BD1ACD7-314F-45F0-B287-C50303215E17}" type="pres">
      <dgm:prSet presAssocID="{2CC8795E-A2A0-45A9-AAD1-1EB4A314E114}" presName="parentLin" presStyleCnt="0"/>
      <dgm:spPr/>
    </dgm:pt>
    <dgm:pt modelId="{7AA6E468-BE25-4F64-807F-15F1125370F1}" type="pres">
      <dgm:prSet presAssocID="{2CC8795E-A2A0-45A9-AAD1-1EB4A314E114}" presName="parentLeftMargin" presStyleLbl="node1" presStyleIdx="0" presStyleCnt="1"/>
      <dgm:spPr/>
    </dgm:pt>
    <dgm:pt modelId="{3DA33155-9ACF-4A26-8C6B-DDF4B1B2282B}" type="pres">
      <dgm:prSet presAssocID="{2CC8795E-A2A0-45A9-AAD1-1EB4A314E114}" presName="parentText" presStyleLbl="node1" presStyleIdx="0" presStyleCnt="1" custScaleY="58721" custLinFactNeighborX="-13620" custLinFactNeighborY="-13789">
        <dgm:presLayoutVars>
          <dgm:chMax val="0"/>
          <dgm:bulletEnabled val="1"/>
        </dgm:presLayoutVars>
      </dgm:prSet>
      <dgm:spPr/>
    </dgm:pt>
    <dgm:pt modelId="{CEAB4D1A-A47B-4061-83AC-D8D5D576523E}" type="pres">
      <dgm:prSet presAssocID="{2CC8795E-A2A0-45A9-AAD1-1EB4A314E114}" presName="negativeSpace" presStyleCnt="0"/>
      <dgm:spPr/>
    </dgm:pt>
    <dgm:pt modelId="{82CD4D36-1445-44E1-8DB1-51123CF649A0}" type="pres">
      <dgm:prSet presAssocID="{2CC8795E-A2A0-45A9-AAD1-1EB4A314E114}" presName="childText" presStyleLbl="conFgAcc1" presStyleIdx="0" presStyleCnt="1" custScaleX="97218" custScaleY="145108">
        <dgm:presLayoutVars>
          <dgm:bulletEnabled val="1"/>
        </dgm:presLayoutVars>
      </dgm:prSet>
      <dgm:spPr/>
    </dgm:pt>
  </dgm:ptLst>
  <dgm:cxnLst>
    <dgm:cxn modelId="{E47BC310-A59B-44A8-8220-68D83A6DC29D}" type="presOf" srcId="{2CC8795E-A2A0-45A9-AAD1-1EB4A314E114}" destId="{7AA6E468-BE25-4F64-807F-15F1125370F1}" srcOrd="0" destOrd="0" presId="urn:microsoft.com/office/officeart/2005/8/layout/list1"/>
    <dgm:cxn modelId="{F736761A-FB84-4563-9121-081531BCB4A4}" srcId="{006FB1E5-4CCC-430B-9734-FDE3F3F16FDA}" destId="{2CC8795E-A2A0-45A9-AAD1-1EB4A314E114}" srcOrd="0" destOrd="0" parTransId="{55E4C77F-1610-4B3C-BEBF-8FA9211C692F}" sibTransId="{A16306B9-83D4-472A-A58E-CD02AA80DDA7}"/>
    <dgm:cxn modelId="{714E764B-4A30-44A3-9A0F-FB6AE112AB7D}" type="presOf" srcId="{CCC23194-F9B1-4249-AB63-7348C42B9838}" destId="{82CD4D36-1445-44E1-8DB1-51123CF649A0}" srcOrd="0" destOrd="0" presId="urn:microsoft.com/office/officeart/2005/8/layout/list1"/>
    <dgm:cxn modelId="{5AB03078-1CAB-4AF7-B6EB-5722B4CBBE91}" srcId="{2CC8795E-A2A0-45A9-AAD1-1EB4A314E114}" destId="{CCC23194-F9B1-4249-AB63-7348C42B9838}" srcOrd="0" destOrd="0" parTransId="{B2503B6D-7AFC-4CA9-BE77-6D008E28B343}" sibTransId="{5DA27B8C-6EFB-4703-86F4-05E0E2686748}"/>
    <dgm:cxn modelId="{F3B329F2-5344-40D5-AED7-DA8CA86C550B}" type="presOf" srcId="{006FB1E5-4CCC-430B-9734-FDE3F3F16FDA}" destId="{2013918C-2FB5-489A-A07F-A0C7A5077919}" srcOrd="0" destOrd="0" presId="urn:microsoft.com/office/officeart/2005/8/layout/list1"/>
    <dgm:cxn modelId="{CD1BFEF5-AE61-4364-A1A1-122EB1C27F61}" type="presOf" srcId="{2CC8795E-A2A0-45A9-AAD1-1EB4A314E114}" destId="{3DA33155-9ACF-4A26-8C6B-DDF4B1B2282B}" srcOrd="1" destOrd="0" presId="urn:microsoft.com/office/officeart/2005/8/layout/list1"/>
    <dgm:cxn modelId="{2B0B5E60-1E1D-45B8-99F4-FE40E68D6516}" type="presParOf" srcId="{2013918C-2FB5-489A-A07F-A0C7A5077919}" destId="{1BD1ACD7-314F-45F0-B287-C50303215E17}" srcOrd="0" destOrd="0" presId="urn:microsoft.com/office/officeart/2005/8/layout/list1"/>
    <dgm:cxn modelId="{9964FE96-0AA0-4071-9985-D9EC61008D1D}" type="presParOf" srcId="{1BD1ACD7-314F-45F0-B287-C50303215E17}" destId="{7AA6E468-BE25-4F64-807F-15F1125370F1}" srcOrd="0" destOrd="0" presId="urn:microsoft.com/office/officeart/2005/8/layout/list1"/>
    <dgm:cxn modelId="{87A08DE1-D484-402E-9F79-7B1CF8DD0E6D}" type="presParOf" srcId="{1BD1ACD7-314F-45F0-B287-C50303215E17}" destId="{3DA33155-9ACF-4A26-8C6B-DDF4B1B2282B}" srcOrd="1" destOrd="0" presId="urn:microsoft.com/office/officeart/2005/8/layout/list1"/>
    <dgm:cxn modelId="{92726240-55A4-4B0B-894D-B8B38A71390D}" type="presParOf" srcId="{2013918C-2FB5-489A-A07F-A0C7A5077919}" destId="{CEAB4D1A-A47B-4061-83AC-D8D5D576523E}" srcOrd="1" destOrd="0" presId="urn:microsoft.com/office/officeart/2005/8/layout/list1"/>
    <dgm:cxn modelId="{50146515-0CB0-4937-ACA2-786811FE6754}" type="presParOf" srcId="{2013918C-2FB5-489A-A07F-A0C7A5077919}" destId="{82CD4D36-1445-44E1-8DB1-51123CF649A0}"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B0DD638-00B2-47A0-826C-73F10D75D6D0}" type="doc">
      <dgm:prSet loTypeId="urn:microsoft.com/office/officeart/2016/7/layout/ChevronBlockProcess" loCatId="process" qsTypeId="urn:microsoft.com/office/officeart/2005/8/quickstyle/simple1" qsCatId="simple" csTypeId="urn:microsoft.com/office/officeart/2005/8/colors/colorful1" csCatId="colorful" phldr="1"/>
      <dgm:spPr/>
      <dgm:t>
        <a:bodyPr/>
        <a:lstStyle/>
        <a:p>
          <a:endParaRPr lang="zh-TW" altLang="en-US"/>
        </a:p>
      </dgm:t>
    </dgm:pt>
    <dgm:pt modelId="{C6293360-C5AB-4353-BCB1-F0EAC17D4685}">
      <dgm:prSet phldrT="[文字]"/>
      <dgm:spPr>
        <a:solidFill>
          <a:schemeClr val="accent2">
            <a:lumMod val="90000"/>
          </a:schemeClr>
        </a:solidFill>
      </dgm:spPr>
      <dgm:t>
        <a:bodyPr/>
        <a:lstStyle/>
        <a:p>
          <a:r>
            <a:rPr lang="zh-TW" altLang="en-US" b="1" dirty="0">
              <a:latin typeface="+mj-ea"/>
              <a:ea typeface="+mj-ea"/>
            </a:rPr>
            <a:t>防制委員會</a:t>
          </a:r>
        </a:p>
      </dgm:t>
    </dgm:pt>
    <dgm:pt modelId="{9FDBB6CF-897C-4374-9E11-A352427B3921}" type="parTrans" cxnId="{0FCA3B98-0A20-450A-B31C-E5763EFF75D6}">
      <dgm:prSet/>
      <dgm:spPr/>
      <dgm:t>
        <a:bodyPr/>
        <a:lstStyle/>
        <a:p>
          <a:endParaRPr lang="zh-TW" altLang="en-US" b="1">
            <a:latin typeface="+mj-ea"/>
            <a:ea typeface="+mj-ea"/>
          </a:endParaRPr>
        </a:p>
      </dgm:t>
    </dgm:pt>
    <dgm:pt modelId="{76B7FB62-CB19-411B-ADB5-8311983BDB79}" type="sibTrans" cxnId="{0FCA3B98-0A20-450A-B31C-E5763EFF75D6}">
      <dgm:prSet/>
      <dgm:spPr/>
      <dgm:t>
        <a:bodyPr/>
        <a:lstStyle/>
        <a:p>
          <a:endParaRPr lang="zh-TW" altLang="en-US" b="1">
            <a:latin typeface="+mj-ea"/>
            <a:ea typeface="+mj-ea"/>
          </a:endParaRPr>
        </a:p>
      </dgm:t>
    </dgm:pt>
    <dgm:pt modelId="{14C7C1D0-5503-445F-B599-A0798106BFC3}">
      <dgm:prSet phldrT="[文字]" custT="1"/>
      <dgm:spPr/>
      <dgm:t>
        <a:bodyPr/>
        <a:lstStyle/>
        <a:p>
          <a:r>
            <a:rPr lang="zh-TW" altLang="en-US" sz="2000" b="1" dirty="0">
              <a:solidFill>
                <a:srgbClr val="000000"/>
              </a:solidFill>
              <a:latin typeface="+mj-ea"/>
              <a:ea typeface="+mj-ea"/>
            </a:rPr>
            <a:t>負責校園霸凌防制計畫之研擬與推動。</a:t>
          </a:r>
        </a:p>
      </dgm:t>
    </dgm:pt>
    <dgm:pt modelId="{A4F3B3B7-3129-426C-903E-58F11623850B}" type="parTrans" cxnId="{4A04E3DC-F7C5-4C01-9D70-FD10B39E02A8}">
      <dgm:prSet/>
      <dgm:spPr/>
      <dgm:t>
        <a:bodyPr/>
        <a:lstStyle/>
        <a:p>
          <a:endParaRPr lang="zh-TW" altLang="en-US" b="1">
            <a:latin typeface="+mj-ea"/>
            <a:ea typeface="+mj-ea"/>
          </a:endParaRPr>
        </a:p>
      </dgm:t>
    </dgm:pt>
    <dgm:pt modelId="{E1FFF37C-7E78-4EA3-9FF5-77D9BD9904CB}" type="sibTrans" cxnId="{4A04E3DC-F7C5-4C01-9D70-FD10B39E02A8}">
      <dgm:prSet/>
      <dgm:spPr/>
      <dgm:t>
        <a:bodyPr/>
        <a:lstStyle/>
        <a:p>
          <a:endParaRPr lang="zh-TW" altLang="en-US" b="1">
            <a:latin typeface="+mj-ea"/>
            <a:ea typeface="+mj-ea"/>
          </a:endParaRPr>
        </a:p>
      </dgm:t>
    </dgm:pt>
    <dgm:pt modelId="{0E497F63-1209-40A0-8471-C9ED4E056D89}">
      <dgm:prSet phldrT="[文字]"/>
      <dgm:spPr>
        <a:solidFill>
          <a:schemeClr val="accent2">
            <a:lumMod val="75000"/>
          </a:schemeClr>
        </a:solidFill>
        <a:ln>
          <a:solidFill>
            <a:schemeClr val="accent2"/>
          </a:solidFill>
        </a:ln>
      </dgm:spPr>
      <dgm:t>
        <a:bodyPr/>
        <a:lstStyle/>
        <a:p>
          <a:r>
            <a:rPr lang="zh-TW" altLang="en-US" b="1" dirty="0">
              <a:latin typeface="+mj-ea"/>
              <a:ea typeface="+mj-ea"/>
            </a:rPr>
            <a:t>審查小組</a:t>
          </a:r>
        </a:p>
      </dgm:t>
    </dgm:pt>
    <dgm:pt modelId="{B4175D43-A7F1-46D4-B4DD-D59C77E081C2}" type="parTrans" cxnId="{5B89D783-00DB-4015-84B7-3932913F4A02}">
      <dgm:prSet/>
      <dgm:spPr/>
      <dgm:t>
        <a:bodyPr/>
        <a:lstStyle/>
        <a:p>
          <a:endParaRPr lang="zh-TW" altLang="en-US" b="1">
            <a:latin typeface="+mj-ea"/>
            <a:ea typeface="+mj-ea"/>
          </a:endParaRPr>
        </a:p>
      </dgm:t>
    </dgm:pt>
    <dgm:pt modelId="{729F86B6-1BA9-4EDB-9943-39297EA52434}" type="sibTrans" cxnId="{5B89D783-00DB-4015-84B7-3932913F4A02}">
      <dgm:prSet/>
      <dgm:spPr/>
      <dgm:t>
        <a:bodyPr/>
        <a:lstStyle/>
        <a:p>
          <a:endParaRPr lang="zh-TW" altLang="en-US" b="1">
            <a:latin typeface="+mj-ea"/>
            <a:ea typeface="+mj-ea"/>
          </a:endParaRPr>
        </a:p>
      </dgm:t>
    </dgm:pt>
    <dgm:pt modelId="{A40EC64D-6E8D-4C6B-9BAF-7AD6C00D3CEB}">
      <dgm:prSet phldrT="[文字]"/>
      <dgm:spPr/>
      <dgm:t>
        <a:bodyPr/>
        <a:lstStyle/>
        <a:p>
          <a:r>
            <a:rPr lang="zh-TW" altLang="en-US" b="1" dirty="0">
              <a:solidFill>
                <a:srgbClr val="000000"/>
              </a:solidFill>
              <a:latin typeface="+mj-ea"/>
              <a:ea typeface="+mj-ea"/>
            </a:rPr>
            <a:t>校長在防制小組中指派</a:t>
          </a:r>
          <a:r>
            <a:rPr lang="en-US" altLang="zh-TW" b="1" dirty="0">
              <a:solidFill>
                <a:srgbClr val="000000"/>
              </a:solidFill>
              <a:latin typeface="+mj-ea"/>
              <a:ea typeface="+mj-ea"/>
            </a:rPr>
            <a:t>3</a:t>
          </a:r>
          <a:r>
            <a:rPr lang="zh-TW" altLang="en-US" b="1" dirty="0">
              <a:solidFill>
                <a:srgbClr val="000000"/>
              </a:solidFill>
              <a:latin typeface="+mj-ea"/>
              <a:ea typeface="+mj-ea"/>
            </a:rPr>
            <a:t>人組成。</a:t>
          </a:r>
        </a:p>
      </dgm:t>
    </dgm:pt>
    <dgm:pt modelId="{7DA402CB-D7BA-4716-8B61-49F8D640AB43}" type="parTrans" cxnId="{5917B189-A6EC-49FE-BBA8-E45A0C3683D5}">
      <dgm:prSet/>
      <dgm:spPr/>
      <dgm:t>
        <a:bodyPr/>
        <a:lstStyle/>
        <a:p>
          <a:endParaRPr lang="zh-TW" altLang="en-US" b="1">
            <a:latin typeface="+mj-ea"/>
            <a:ea typeface="+mj-ea"/>
          </a:endParaRPr>
        </a:p>
      </dgm:t>
    </dgm:pt>
    <dgm:pt modelId="{D409FCC7-C3A6-4E72-8E4E-2BDBC3E27F9F}" type="sibTrans" cxnId="{5917B189-A6EC-49FE-BBA8-E45A0C3683D5}">
      <dgm:prSet/>
      <dgm:spPr/>
      <dgm:t>
        <a:bodyPr/>
        <a:lstStyle/>
        <a:p>
          <a:endParaRPr lang="zh-TW" altLang="en-US" b="1">
            <a:latin typeface="+mj-ea"/>
            <a:ea typeface="+mj-ea"/>
          </a:endParaRPr>
        </a:p>
      </dgm:t>
    </dgm:pt>
    <dgm:pt modelId="{73C26F5E-84E3-44A3-988D-B5840AD8B4B6}">
      <dgm:prSet phldrT="[文字]"/>
      <dgm:spPr/>
      <dgm:t>
        <a:bodyPr/>
        <a:lstStyle/>
        <a:p>
          <a:r>
            <a:rPr lang="zh-TW" altLang="en-US" b="1" dirty="0">
              <a:latin typeface="+mj-ea"/>
              <a:ea typeface="+mj-ea"/>
            </a:rPr>
            <a:t>處理小組</a:t>
          </a:r>
        </a:p>
      </dgm:t>
    </dgm:pt>
    <dgm:pt modelId="{5F8DE021-5F04-44C4-9306-5669BD08C708}" type="parTrans" cxnId="{7B2CFEE0-4A08-4EB6-832E-C379BDA30908}">
      <dgm:prSet/>
      <dgm:spPr/>
      <dgm:t>
        <a:bodyPr/>
        <a:lstStyle/>
        <a:p>
          <a:endParaRPr lang="zh-TW" altLang="en-US" b="1">
            <a:latin typeface="+mj-ea"/>
            <a:ea typeface="+mj-ea"/>
          </a:endParaRPr>
        </a:p>
      </dgm:t>
    </dgm:pt>
    <dgm:pt modelId="{86CC18A0-32BF-4D4A-8BD4-A2972521B3A8}" type="sibTrans" cxnId="{7B2CFEE0-4A08-4EB6-832E-C379BDA30908}">
      <dgm:prSet/>
      <dgm:spPr/>
      <dgm:t>
        <a:bodyPr/>
        <a:lstStyle/>
        <a:p>
          <a:endParaRPr lang="zh-TW" altLang="en-US" b="1">
            <a:latin typeface="+mj-ea"/>
            <a:ea typeface="+mj-ea"/>
          </a:endParaRPr>
        </a:p>
      </dgm:t>
    </dgm:pt>
    <dgm:pt modelId="{23EF58A2-8CEA-47F2-8A2D-DC0EEACA19ED}">
      <dgm:prSet phldrT="[文字]"/>
      <dgm:spPr/>
      <dgm:t>
        <a:bodyPr/>
        <a:lstStyle/>
        <a:p>
          <a:r>
            <a:rPr lang="en-US" altLang="zh-TW" b="1" dirty="0">
              <a:solidFill>
                <a:srgbClr val="000000"/>
              </a:solidFill>
              <a:latin typeface="+mj-ea"/>
              <a:ea typeface="+mj-ea"/>
            </a:rPr>
            <a:t>3</a:t>
          </a:r>
          <a:r>
            <a:rPr lang="zh-TW" altLang="en-US" b="1" dirty="0">
              <a:solidFill>
                <a:srgbClr val="000000"/>
              </a:solidFill>
              <a:latin typeface="+mj-ea"/>
              <a:ea typeface="+mj-ea"/>
            </a:rPr>
            <a:t>至</a:t>
          </a:r>
          <a:r>
            <a:rPr lang="en-US" altLang="zh-TW" b="1" dirty="0">
              <a:solidFill>
                <a:srgbClr val="000000"/>
              </a:solidFill>
              <a:latin typeface="+mj-ea"/>
              <a:ea typeface="+mj-ea"/>
            </a:rPr>
            <a:t>5</a:t>
          </a:r>
          <a:r>
            <a:rPr lang="zh-TW" altLang="en-US" b="1" dirty="0">
              <a:solidFill>
                <a:srgbClr val="000000"/>
              </a:solidFill>
              <a:latin typeface="+mj-ea"/>
              <a:ea typeface="+mj-ea"/>
            </a:rPr>
            <a:t>人為原則，至少過半數自生對生人才庫遴選外聘委員。</a:t>
          </a:r>
        </a:p>
      </dgm:t>
    </dgm:pt>
    <dgm:pt modelId="{099DC985-1680-4C8D-A901-9AECD978A927}" type="parTrans" cxnId="{9F85DEEE-477D-4C83-951C-AC078F6D7FFA}">
      <dgm:prSet/>
      <dgm:spPr/>
      <dgm:t>
        <a:bodyPr/>
        <a:lstStyle/>
        <a:p>
          <a:endParaRPr lang="zh-TW" altLang="en-US" b="1">
            <a:latin typeface="+mj-ea"/>
            <a:ea typeface="+mj-ea"/>
          </a:endParaRPr>
        </a:p>
      </dgm:t>
    </dgm:pt>
    <dgm:pt modelId="{4E32E36D-AD6B-4410-8489-CF4A013B7C80}" type="sibTrans" cxnId="{9F85DEEE-477D-4C83-951C-AC078F6D7FFA}">
      <dgm:prSet/>
      <dgm:spPr/>
      <dgm:t>
        <a:bodyPr/>
        <a:lstStyle/>
        <a:p>
          <a:endParaRPr lang="zh-TW" altLang="en-US" b="1">
            <a:latin typeface="+mj-ea"/>
            <a:ea typeface="+mj-ea"/>
          </a:endParaRPr>
        </a:p>
      </dgm:t>
    </dgm:pt>
    <dgm:pt modelId="{99D04BF4-C479-471E-969D-26E6D165C2EB}">
      <dgm:prSet custT="1"/>
      <dgm:spPr/>
      <dgm:t>
        <a:bodyPr/>
        <a:lstStyle/>
        <a:p>
          <a:r>
            <a:rPr lang="zh-TW" altLang="en-US" sz="2000" b="1" dirty="0">
              <a:solidFill>
                <a:srgbClr val="000000"/>
              </a:solidFill>
              <a:latin typeface="+mj-ea"/>
              <a:ea typeface="+mj-ea"/>
            </a:rPr>
            <a:t>校園霸凌事件之調和、調查、審議、輔導及其他相關事項。</a:t>
          </a:r>
        </a:p>
      </dgm:t>
    </dgm:pt>
    <dgm:pt modelId="{B110AF89-2C97-43DE-B53D-E0D146B1F85B}" type="parTrans" cxnId="{B12A6905-C8AF-4F71-8454-61F99B575E8F}">
      <dgm:prSet/>
      <dgm:spPr/>
      <dgm:t>
        <a:bodyPr/>
        <a:lstStyle/>
        <a:p>
          <a:endParaRPr lang="zh-TW" altLang="en-US" b="1">
            <a:latin typeface="+mj-ea"/>
            <a:ea typeface="+mj-ea"/>
          </a:endParaRPr>
        </a:p>
      </dgm:t>
    </dgm:pt>
    <dgm:pt modelId="{D70E7723-BA71-49DC-8E89-E4637591A651}" type="sibTrans" cxnId="{B12A6905-C8AF-4F71-8454-61F99B575E8F}">
      <dgm:prSet/>
      <dgm:spPr/>
      <dgm:t>
        <a:bodyPr/>
        <a:lstStyle/>
        <a:p>
          <a:endParaRPr lang="zh-TW" altLang="en-US" b="1">
            <a:latin typeface="+mj-ea"/>
            <a:ea typeface="+mj-ea"/>
          </a:endParaRPr>
        </a:p>
      </dgm:t>
    </dgm:pt>
    <dgm:pt modelId="{FD99FC4E-3276-4416-8931-580B99B502AA}">
      <dgm:prSet/>
      <dgm:spPr/>
      <dgm:t>
        <a:bodyPr/>
        <a:lstStyle/>
        <a:p>
          <a:r>
            <a:rPr lang="zh-TW" altLang="en-US" b="1" dirty="0">
              <a:solidFill>
                <a:srgbClr val="000000"/>
              </a:solidFill>
              <a:latin typeface="+mj-ea"/>
              <a:ea typeface="+mj-ea"/>
            </a:rPr>
            <a:t>決定案件受理。</a:t>
          </a:r>
        </a:p>
      </dgm:t>
    </dgm:pt>
    <dgm:pt modelId="{E14E63FD-8D51-4558-B59B-0EC0C714DA4B}" type="parTrans" cxnId="{C56DBC8D-C41A-45CD-8015-E802CABE115F}">
      <dgm:prSet/>
      <dgm:spPr/>
      <dgm:t>
        <a:bodyPr/>
        <a:lstStyle/>
        <a:p>
          <a:endParaRPr lang="zh-TW" altLang="en-US" b="1">
            <a:latin typeface="+mj-ea"/>
            <a:ea typeface="+mj-ea"/>
          </a:endParaRPr>
        </a:p>
      </dgm:t>
    </dgm:pt>
    <dgm:pt modelId="{8D16D8B9-67E4-4108-82F6-B56FA6C6B5C9}" type="sibTrans" cxnId="{C56DBC8D-C41A-45CD-8015-E802CABE115F}">
      <dgm:prSet/>
      <dgm:spPr/>
      <dgm:t>
        <a:bodyPr/>
        <a:lstStyle/>
        <a:p>
          <a:endParaRPr lang="zh-TW" altLang="en-US" b="1">
            <a:latin typeface="+mj-ea"/>
            <a:ea typeface="+mj-ea"/>
          </a:endParaRPr>
        </a:p>
      </dgm:t>
    </dgm:pt>
    <dgm:pt modelId="{51003E9A-2F4D-4F92-BBF3-7645CE781BE6}">
      <dgm:prSet phldrT="[文字]"/>
      <dgm:spPr/>
      <dgm:t>
        <a:bodyPr/>
        <a:lstStyle/>
        <a:p>
          <a:endParaRPr lang="zh-TW" altLang="en-US" b="1" dirty="0">
            <a:latin typeface="+mj-ea"/>
            <a:ea typeface="+mj-ea"/>
          </a:endParaRPr>
        </a:p>
      </dgm:t>
    </dgm:pt>
    <dgm:pt modelId="{B7FF5A18-CC8D-4FDE-B805-A6FA34FB084A}" type="parTrans" cxnId="{3D5FBF95-1EF7-4AA7-86E9-98A0C8254D2E}">
      <dgm:prSet/>
      <dgm:spPr/>
      <dgm:t>
        <a:bodyPr/>
        <a:lstStyle/>
        <a:p>
          <a:endParaRPr lang="zh-TW" altLang="en-US" b="1">
            <a:latin typeface="+mj-ea"/>
            <a:ea typeface="+mj-ea"/>
          </a:endParaRPr>
        </a:p>
      </dgm:t>
    </dgm:pt>
    <dgm:pt modelId="{255A0983-98B2-4101-B8C7-39FADC7E4377}" type="sibTrans" cxnId="{3D5FBF95-1EF7-4AA7-86E9-98A0C8254D2E}">
      <dgm:prSet/>
      <dgm:spPr/>
      <dgm:t>
        <a:bodyPr/>
        <a:lstStyle/>
        <a:p>
          <a:endParaRPr lang="zh-TW" altLang="en-US" b="1">
            <a:latin typeface="+mj-ea"/>
            <a:ea typeface="+mj-ea"/>
          </a:endParaRPr>
        </a:p>
      </dgm:t>
    </dgm:pt>
    <dgm:pt modelId="{D8609022-F544-449D-8A5A-E560DDC524FE}">
      <dgm:prSet/>
      <dgm:spPr/>
      <dgm:t>
        <a:bodyPr/>
        <a:lstStyle/>
        <a:p>
          <a:r>
            <a:rPr lang="zh-TW" altLang="en-US" b="1" dirty="0">
              <a:solidFill>
                <a:srgbClr val="000000"/>
              </a:solidFill>
              <a:latin typeface="+mj-ea"/>
              <a:ea typeface="+mj-ea"/>
            </a:rPr>
            <a:t>處理案件調和及調查程序。</a:t>
          </a:r>
        </a:p>
      </dgm:t>
    </dgm:pt>
    <dgm:pt modelId="{4B4DD346-5A77-44C9-AD8A-AD42DB2C3990}" type="parTrans" cxnId="{8F112DA5-C0D9-4048-AA82-AA507D1D575F}">
      <dgm:prSet/>
      <dgm:spPr/>
      <dgm:t>
        <a:bodyPr/>
        <a:lstStyle/>
        <a:p>
          <a:endParaRPr lang="zh-TW" altLang="en-US" b="1">
            <a:latin typeface="+mj-ea"/>
            <a:ea typeface="+mj-ea"/>
          </a:endParaRPr>
        </a:p>
      </dgm:t>
    </dgm:pt>
    <dgm:pt modelId="{E44AB959-7305-4621-AF93-DBF060E03D16}" type="sibTrans" cxnId="{8F112DA5-C0D9-4048-AA82-AA507D1D575F}">
      <dgm:prSet/>
      <dgm:spPr/>
      <dgm:t>
        <a:bodyPr/>
        <a:lstStyle/>
        <a:p>
          <a:endParaRPr lang="zh-TW" altLang="en-US" b="1">
            <a:latin typeface="+mj-ea"/>
            <a:ea typeface="+mj-ea"/>
          </a:endParaRPr>
        </a:p>
      </dgm:t>
    </dgm:pt>
    <dgm:pt modelId="{A246AED8-FA8F-405A-9338-B217FA84CC67}">
      <dgm:prSet phldrT="[文字]"/>
      <dgm:spPr/>
      <dgm:t>
        <a:bodyPr/>
        <a:lstStyle/>
        <a:p>
          <a:endParaRPr lang="zh-TW" altLang="en-US" b="1">
            <a:latin typeface="+mj-ea"/>
            <a:ea typeface="+mj-ea"/>
          </a:endParaRPr>
        </a:p>
      </dgm:t>
    </dgm:pt>
    <dgm:pt modelId="{A7596FC1-060E-46CD-BD44-C836ED56A14C}" type="parTrans" cxnId="{7F66F3A3-73FE-413D-8E8A-1663D28A6E24}">
      <dgm:prSet/>
      <dgm:spPr/>
      <dgm:t>
        <a:bodyPr/>
        <a:lstStyle/>
        <a:p>
          <a:endParaRPr lang="zh-TW" altLang="en-US" b="1">
            <a:latin typeface="+mj-ea"/>
            <a:ea typeface="+mj-ea"/>
          </a:endParaRPr>
        </a:p>
      </dgm:t>
    </dgm:pt>
    <dgm:pt modelId="{624CA223-7FE2-4335-B77F-D31E12F6957F}" type="sibTrans" cxnId="{7F66F3A3-73FE-413D-8E8A-1663D28A6E24}">
      <dgm:prSet/>
      <dgm:spPr/>
      <dgm:t>
        <a:bodyPr/>
        <a:lstStyle/>
        <a:p>
          <a:endParaRPr lang="zh-TW" altLang="en-US" b="1">
            <a:latin typeface="+mj-ea"/>
            <a:ea typeface="+mj-ea"/>
          </a:endParaRPr>
        </a:p>
      </dgm:t>
    </dgm:pt>
    <dgm:pt modelId="{1F8D9FA9-3F3F-4743-AD3D-8D46ADE07F3E}" type="pres">
      <dgm:prSet presAssocID="{1B0DD638-00B2-47A0-826C-73F10D75D6D0}" presName="Name0" presStyleCnt="0">
        <dgm:presLayoutVars>
          <dgm:dir/>
          <dgm:animLvl val="lvl"/>
          <dgm:resizeHandles val="exact"/>
        </dgm:presLayoutVars>
      </dgm:prSet>
      <dgm:spPr/>
    </dgm:pt>
    <dgm:pt modelId="{8BB56F9E-1C11-4F96-BCF1-FB542D0BDD5A}" type="pres">
      <dgm:prSet presAssocID="{C6293360-C5AB-4353-BCB1-F0EAC17D4685}" presName="composite" presStyleCnt="0"/>
      <dgm:spPr/>
    </dgm:pt>
    <dgm:pt modelId="{30389362-2B03-49AA-9FED-559D77F62DDD}" type="pres">
      <dgm:prSet presAssocID="{C6293360-C5AB-4353-BCB1-F0EAC17D4685}" presName="parTx" presStyleLbl="alignNode1" presStyleIdx="0" presStyleCnt="3">
        <dgm:presLayoutVars>
          <dgm:chMax val="0"/>
          <dgm:chPref val="0"/>
        </dgm:presLayoutVars>
      </dgm:prSet>
      <dgm:spPr/>
    </dgm:pt>
    <dgm:pt modelId="{44169ADE-08C9-4E83-ACF2-642FBB670AA9}" type="pres">
      <dgm:prSet presAssocID="{C6293360-C5AB-4353-BCB1-F0EAC17D4685}" presName="desTx" presStyleLbl="alignAccFollowNode1" presStyleIdx="0" presStyleCnt="3">
        <dgm:presLayoutVars/>
      </dgm:prSet>
      <dgm:spPr/>
    </dgm:pt>
    <dgm:pt modelId="{ECA91C3D-99D6-4DD5-91B4-B3FD2143EE68}" type="pres">
      <dgm:prSet presAssocID="{76B7FB62-CB19-411B-ADB5-8311983BDB79}" presName="space" presStyleCnt="0"/>
      <dgm:spPr/>
    </dgm:pt>
    <dgm:pt modelId="{0A35667A-1492-4754-9F62-C0DB5A767F15}" type="pres">
      <dgm:prSet presAssocID="{0E497F63-1209-40A0-8471-C9ED4E056D89}" presName="composite" presStyleCnt="0"/>
      <dgm:spPr/>
    </dgm:pt>
    <dgm:pt modelId="{DC08537D-E545-48A2-B706-8DF2E3BB5A01}" type="pres">
      <dgm:prSet presAssocID="{0E497F63-1209-40A0-8471-C9ED4E056D89}" presName="parTx" presStyleLbl="alignNode1" presStyleIdx="1" presStyleCnt="3">
        <dgm:presLayoutVars>
          <dgm:chMax val="0"/>
          <dgm:chPref val="0"/>
        </dgm:presLayoutVars>
      </dgm:prSet>
      <dgm:spPr/>
    </dgm:pt>
    <dgm:pt modelId="{48C89502-A860-4164-8F18-A7B3A9B97D38}" type="pres">
      <dgm:prSet presAssocID="{0E497F63-1209-40A0-8471-C9ED4E056D89}" presName="desTx" presStyleLbl="alignAccFollowNode1" presStyleIdx="1" presStyleCnt="3" custLinFactNeighborX="1964" custLinFactNeighborY="-237">
        <dgm:presLayoutVars/>
      </dgm:prSet>
      <dgm:spPr/>
    </dgm:pt>
    <dgm:pt modelId="{B2E186E9-044F-4EE2-96ED-2871EE1F18C4}" type="pres">
      <dgm:prSet presAssocID="{729F86B6-1BA9-4EDB-9943-39297EA52434}" presName="space" presStyleCnt="0"/>
      <dgm:spPr/>
    </dgm:pt>
    <dgm:pt modelId="{0BAFFDF6-9E82-40B5-9CF9-220205064587}" type="pres">
      <dgm:prSet presAssocID="{73C26F5E-84E3-44A3-988D-B5840AD8B4B6}" presName="composite" presStyleCnt="0"/>
      <dgm:spPr/>
    </dgm:pt>
    <dgm:pt modelId="{BDAF9009-9478-47B0-80A5-E5594C54367B}" type="pres">
      <dgm:prSet presAssocID="{73C26F5E-84E3-44A3-988D-B5840AD8B4B6}" presName="parTx" presStyleLbl="alignNode1" presStyleIdx="2" presStyleCnt="3">
        <dgm:presLayoutVars>
          <dgm:chMax val="0"/>
          <dgm:chPref val="0"/>
        </dgm:presLayoutVars>
      </dgm:prSet>
      <dgm:spPr/>
    </dgm:pt>
    <dgm:pt modelId="{D2E340FC-431F-44AD-A0EF-9A774C1C59A4}" type="pres">
      <dgm:prSet presAssocID="{73C26F5E-84E3-44A3-988D-B5840AD8B4B6}" presName="desTx" presStyleLbl="alignAccFollowNode1" presStyleIdx="2" presStyleCnt="3">
        <dgm:presLayoutVars/>
      </dgm:prSet>
      <dgm:spPr/>
    </dgm:pt>
  </dgm:ptLst>
  <dgm:cxnLst>
    <dgm:cxn modelId="{5700AD03-3AAC-4CC1-B6F6-652D1F2D336A}" type="presOf" srcId="{C6293360-C5AB-4353-BCB1-F0EAC17D4685}" destId="{30389362-2B03-49AA-9FED-559D77F62DDD}" srcOrd="0" destOrd="0" presId="urn:microsoft.com/office/officeart/2016/7/layout/ChevronBlockProcess"/>
    <dgm:cxn modelId="{B12A6905-C8AF-4F71-8454-61F99B575E8F}" srcId="{C6293360-C5AB-4353-BCB1-F0EAC17D4685}" destId="{99D04BF4-C479-471E-969D-26E6D165C2EB}" srcOrd="1" destOrd="0" parTransId="{B110AF89-2C97-43DE-B53D-E0D146B1F85B}" sibTransId="{D70E7723-BA71-49DC-8E89-E4637591A651}"/>
    <dgm:cxn modelId="{0C8D6B1F-351B-4D9F-A16F-A1FFEB23D0A4}" type="presOf" srcId="{A40EC64D-6E8D-4C6B-9BAF-7AD6C00D3CEB}" destId="{48C89502-A860-4164-8F18-A7B3A9B97D38}" srcOrd="0" destOrd="0" presId="urn:microsoft.com/office/officeart/2016/7/layout/ChevronBlockProcess"/>
    <dgm:cxn modelId="{626CC928-1782-4F17-AAF7-6FE07B013D8B}" type="presOf" srcId="{73C26F5E-84E3-44A3-988D-B5840AD8B4B6}" destId="{BDAF9009-9478-47B0-80A5-E5594C54367B}" srcOrd="0" destOrd="0" presId="urn:microsoft.com/office/officeart/2016/7/layout/ChevronBlockProcess"/>
    <dgm:cxn modelId="{BD57A232-41DA-4457-9FE5-FCBD480A6E62}" type="presOf" srcId="{0E497F63-1209-40A0-8471-C9ED4E056D89}" destId="{DC08537D-E545-48A2-B706-8DF2E3BB5A01}" srcOrd="0" destOrd="0" presId="urn:microsoft.com/office/officeart/2016/7/layout/ChevronBlockProcess"/>
    <dgm:cxn modelId="{CF272B33-11F6-4AF9-A46F-E726D4F8DDA5}" type="presOf" srcId="{99D04BF4-C479-471E-969D-26E6D165C2EB}" destId="{44169ADE-08C9-4E83-ACF2-642FBB670AA9}" srcOrd="0" destOrd="1" presId="urn:microsoft.com/office/officeart/2016/7/layout/ChevronBlockProcess"/>
    <dgm:cxn modelId="{18AB7D60-9198-4591-A0A3-05C406038F85}" type="presOf" srcId="{14C7C1D0-5503-445F-B599-A0798106BFC3}" destId="{44169ADE-08C9-4E83-ACF2-642FBB670AA9}" srcOrd="0" destOrd="0" presId="urn:microsoft.com/office/officeart/2016/7/layout/ChevronBlockProcess"/>
    <dgm:cxn modelId="{3DA39269-FF57-4995-BC95-1C07314B65F1}" type="presOf" srcId="{FD99FC4E-3276-4416-8931-580B99B502AA}" destId="{48C89502-A860-4164-8F18-A7B3A9B97D38}" srcOrd="0" destOrd="1" presId="urn:microsoft.com/office/officeart/2016/7/layout/ChevronBlockProcess"/>
    <dgm:cxn modelId="{DA66F250-30A4-4BE8-81D4-A2FB230CE49B}" type="presOf" srcId="{D8609022-F544-449D-8A5A-E560DDC524FE}" destId="{D2E340FC-431F-44AD-A0EF-9A774C1C59A4}" srcOrd="0" destOrd="1" presId="urn:microsoft.com/office/officeart/2016/7/layout/ChevronBlockProcess"/>
    <dgm:cxn modelId="{D543E156-2021-4D1A-AA79-8DC1643C4B9A}" type="presOf" srcId="{51003E9A-2F4D-4F92-BBF3-7645CE781BE6}" destId="{48C89502-A860-4164-8F18-A7B3A9B97D38}" srcOrd="0" destOrd="2" presId="urn:microsoft.com/office/officeart/2016/7/layout/ChevronBlockProcess"/>
    <dgm:cxn modelId="{74032582-DD05-4098-A68C-2C2A757E6024}" type="presOf" srcId="{1B0DD638-00B2-47A0-826C-73F10D75D6D0}" destId="{1F8D9FA9-3F3F-4743-AD3D-8D46ADE07F3E}" srcOrd="0" destOrd="0" presId="urn:microsoft.com/office/officeart/2016/7/layout/ChevronBlockProcess"/>
    <dgm:cxn modelId="{28E5DA82-DF2A-45D5-B882-20CC90B1809D}" type="presOf" srcId="{A246AED8-FA8F-405A-9338-B217FA84CC67}" destId="{D2E340FC-431F-44AD-A0EF-9A774C1C59A4}" srcOrd="0" destOrd="2" presId="urn:microsoft.com/office/officeart/2016/7/layout/ChevronBlockProcess"/>
    <dgm:cxn modelId="{5B89D783-00DB-4015-84B7-3932913F4A02}" srcId="{1B0DD638-00B2-47A0-826C-73F10D75D6D0}" destId="{0E497F63-1209-40A0-8471-C9ED4E056D89}" srcOrd="1" destOrd="0" parTransId="{B4175D43-A7F1-46D4-B4DD-D59C77E081C2}" sibTransId="{729F86B6-1BA9-4EDB-9943-39297EA52434}"/>
    <dgm:cxn modelId="{5917B189-A6EC-49FE-BBA8-E45A0C3683D5}" srcId="{0E497F63-1209-40A0-8471-C9ED4E056D89}" destId="{A40EC64D-6E8D-4C6B-9BAF-7AD6C00D3CEB}" srcOrd="0" destOrd="0" parTransId="{7DA402CB-D7BA-4716-8B61-49F8D640AB43}" sibTransId="{D409FCC7-C3A6-4E72-8E4E-2BDBC3E27F9F}"/>
    <dgm:cxn modelId="{C56DBC8D-C41A-45CD-8015-E802CABE115F}" srcId="{0E497F63-1209-40A0-8471-C9ED4E056D89}" destId="{FD99FC4E-3276-4416-8931-580B99B502AA}" srcOrd="1" destOrd="0" parTransId="{E14E63FD-8D51-4558-B59B-0EC0C714DA4B}" sibTransId="{8D16D8B9-67E4-4108-82F6-B56FA6C6B5C9}"/>
    <dgm:cxn modelId="{3D5FBF95-1EF7-4AA7-86E9-98A0C8254D2E}" srcId="{0E497F63-1209-40A0-8471-C9ED4E056D89}" destId="{51003E9A-2F4D-4F92-BBF3-7645CE781BE6}" srcOrd="2" destOrd="0" parTransId="{B7FF5A18-CC8D-4FDE-B805-A6FA34FB084A}" sibTransId="{255A0983-98B2-4101-B8C7-39FADC7E4377}"/>
    <dgm:cxn modelId="{0FCA3B98-0A20-450A-B31C-E5763EFF75D6}" srcId="{1B0DD638-00B2-47A0-826C-73F10D75D6D0}" destId="{C6293360-C5AB-4353-BCB1-F0EAC17D4685}" srcOrd="0" destOrd="0" parTransId="{9FDBB6CF-897C-4374-9E11-A352427B3921}" sibTransId="{76B7FB62-CB19-411B-ADB5-8311983BDB79}"/>
    <dgm:cxn modelId="{7F66F3A3-73FE-413D-8E8A-1663D28A6E24}" srcId="{73C26F5E-84E3-44A3-988D-B5840AD8B4B6}" destId="{A246AED8-FA8F-405A-9338-B217FA84CC67}" srcOrd="2" destOrd="0" parTransId="{A7596FC1-060E-46CD-BD44-C836ED56A14C}" sibTransId="{624CA223-7FE2-4335-B77F-D31E12F6957F}"/>
    <dgm:cxn modelId="{8F112DA5-C0D9-4048-AA82-AA507D1D575F}" srcId="{73C26F5E-84E3-44A3-988D-B5840AD8B4B6}" destId="{D8609022-F544-449D-8A5A-E560DDC524FE}" srcOrd="1" destOrd="0" parTransId="{4B4DD346-5A77-44C9-AD8A-AD42DB2C3990}" sibTransId="{E44AB959-7305-4621-AF93-DBF060E03D16}"/>
    <dgm:cxn modelId="{4A04E3DC-F7C5-4C01-9D70-FD10B39E02A8}" srcId="{C6293360-C5AB-4353-BCB1-F0EAC17D4685}" destId="{14C7C1D0-5503-445F-B599-A0798106BFC3}" srcOrd="0" destOrd="0" parTransId="{A4F3B3B7-3129-426C-903E-58F11623850B}" sibTransId="{E1FFF37C-7E78-4EA3-9FF5-77D9BD9904CB}"/>
    <dgm:cxn modelId="{7B2CFEE0-4A08-4EB6-832E-C379BDA30908}" srcId="{1B0DD638-00B2-47A0-826C-73F10D75D6D0}" destId="{73C26F5E-84E3-44A3-988D-B5840AD8B4B6}" srcOrd="2" destOrd="0" parTransId="{5F8DE021-5F04-44C4-9306-5669BD08C708}" sibTransId="{86CC18A0-32BF-4D4A-8BD4-A2972521B3A8}"/>
    <dgm:cxn modelId="{9F85DEEE-477D-4C83-951C-AC078F6D7FFA}" srcId="{73C26F5E-84E3-44A3-988D-B5840AD8B4B6}" destId="{23EF58A2-8CEA-47F2-8A2D-DC0EEACA19ED}" srcOrd="0" destOrd="0" parTransId="{099DC985-1680-4C8D-A901-9AECD978A927}" sibTransId="{4E32E36D-AD6B-4410-8489-CF4A013B7C80}"/>
    <dgm:cxn modelId="{C426E4F5-9DBE-4842-BDDF-E6482510ECB2}" type="presOf" srcId="{23EF58A2-8CEA-47F2-8A2D-DC0EEACA19ED}" destId="{D2E340FC-431F-44AD-A0EF-9A774C1C59A4}" srcOrd="0" destOrd="0" presId="urn:microsoft.com/office/officeart/2016/7/layout/ChevronBlockProcess"/>
    <dgm:cxn modelId="{61A6D6B5-954F-4FB8-8D4D-54D8F0EDC38D}" type="presParOf" srcId="{1F8D9FA9-3F3F-4743-AD3D-8D46ADE07F3E}" destId="{8BB56F9E-1C11-4F96-BCF1-FB542D0BDD5A}" srcOrd="0" destOrd="0" presId="urn:microsoft.com/office/officeart/2016/7/layout/ChevronBlockProcess"/>
    <dgm:cxn modelId="{9CBA39FE-96D9-4A3F-A3E7-1635AE71E7AA}" type="presParOf" srcId="{8BB56F9E-1C11-4F96-BCF1-FB542D0BDD5A}" destId="{30389362-2B03-49AA-9FED-559D77F62DDD}" srcOrd="0" destOrd="0" presId="urn:microsoft.com/office/officeart/2016/7/layout/ChevronBlockProcess"/>
    <dgm:cxn modelId="{13047AE2-F05E-4C13-80BF-9B87F26EF9E1}" type="presParOf" srcId="{8BB56F9E-1C11-4F96-BCF1-FB542D0BDD5A}" destId="{44169ADE-08C9-4E83-ACF2-642FBB670AA9}" srcOrd="1" destOrd="0" presId="urn:microsoft.com/office/officeart/2016/7/layout/ChevronBlockProcess"/>
    <dgm:cxn modelId="{2A713B1F-7D2F-4671-8295-902FE1EFA19C}" type="presParOf" srcId="{1F8D9FA9-3F3F-4743-AD3D-8D46ADE07F3E}" destId="{ECA91C3D-99D6-4DD5-91B4-B3FD2143EE68}" srcOrd="1" destOrd="0" presId="urn:microsoft.com/office/officeart/2016/7/layout/ChevronBlockProcess"/>
    <dgm:cxn modelId="{5B1919FB-83FA-4B6A-A199-A0BAC0E5806D}" type="presParOf" srcId="{1F8D9FA9-3F3F-4743-AD3D-8D46ADE07F3E}" destId="{0A35667A-1492-4754-9F62-C0DB5A767F15}" srcOrd="2" destOrd="0" presId="urn:microsoft.com/office/officeart/2016/7/layout/ChevronBlockProcess"/>
    <dgm:cxn modelId="{F767B1AA-6A1A-4EFB-BC24-CE82853DE9B0}" type="presParOf" srcId="{0A35667A-1492-4754-9F62-C0DB5A767F15}" destId="{DC08537D-E545-48A2-B706-8DF2E3BB5A01}" srcOrd="0" destOrd="0" presId="urn:microsoft.com/office/officeart/2016/7/layout/ChevronBlockProcess"/>
    <dgm:cxn modelId="{A3E29A3C-FAF0-43A8-9033-6B6597E87FEF}" type="presParOf" srcId="{0A35667A-1492-4754-9F62-C0DB5A767F15}" destId="{48C89502-A860-4164-8F18-A7B3A9B97D38}" srcOrd="1" destOrd="0" presId="urn:microsoft.com/office/officeart/2016/7/layout/ChevronBlockProcess"/>
    <dgm:cxn modelId="{8288C0BD-D955-4CF4-AB9E-D02C280EEBB6}" type="presParOf" srcId="{1F8D9FA9-3F3F-4743-AD3D-8D46ADE07F3E}" destId="{B2E186E9-044F-4EE2-96ED-2871EE1F18C4}" srcOrd="3" destOrd="0" presId="urn:microsoft.com/office/officeart/2016/7/layout/ChevronBlockProcess"/>
    <dgm:cxn modelId="{255DAF20-74D5-4C87-8871-E10A5223C83F}" type="presParOf" srcId="{1F8D9FA9-3F3F-4743-AD3D-8D46ADE07F3E}" destId="{0BAFFDF6-9E82-40B5-9CF9-220205064587}" srcOrd="4" destOrd="0" presId="urn:microsoft.com/office/officeart/2016/7/layout/ChevronBlockProcess"/>
    <dgm:cxn modelId="{5B7AFDE4-DD20-4767-9085-B18623419070}" type="presParOf" srcId="{0BAFFDF6-9E82-40B5-9CF9-220205064587}" destId="{BDAF9009-9478-47B0-80A5-E5594C54367B}" srcOrd="0" destOrd="0" presId="urn:microsoft.com/office/officeart/2016/7/layout/ChevronBlockProcess"/>
    <dgm:cxn modelId="{856679C7-6213-4CD4-82C0-38DE872D9B26}" type="presParOf" srcId="{0BAFFDF6-9E82-40B5-9CF9-220205064587}" destId="{D2E340FC-431F-44AD-A0EF-9A774C1C59A4}" srcOrd="1" destOrd="0" presId="urn:microsoft.com/office/officeart/2016/7/layout/ChevronBlock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4DACF88-BA6C-4AAD-AD08-8A8418F7A8E9}" type="doc">
      <dgm:prSet loTypeId="urn:microsoft.com/office/officeart/2005/8/layout/hierarchy5" loCatId="hierarchy" qsTypeId="urn:microsoft.com/office/officeart/2005/8/quickstyle/simple1" qsCatId="simple" csTypeId="urn:microsoft.com/office/officeart/2005/8/colors/accent2_2" csCatId="accent2" phldr="1"/>
      <dgm:spPr/>
      <dgm:t>
        <a:bodyPr/>
        <a:lstStyle/>
        <a:p>
          <a:endParaRPr lang="zh-TW" altLang="en-US"/>
        </a:p>
      </dgm:t>
    </dgm:pt>
    <dgm:pt modelId="{58315B1B-47F5-4B2A-A6FE-8E91EE4CBA07}">
      <dgm:prSet phldrT="[文字]"/>
      <dgm:spPr>
        <a:solidFill>
          <a:schemeClr val="accent2">
            <a:lumMod val="90000"/>
          </a:schemeClr>
        </a:solidFill>
      </dgm:spPr>
      <dgm:t>
        <a:bodyPr/>
        <a:lstStyle/>
        <a:p>
          <a:r>
            <a:rPr lang="zh-TW" altLang="en-US" b="1" dirty="0">
              <a:latin typeface="微軟正黑體" panose="020B0604030504040204" pitchFamily="34" charset="-120"/>
              <a:ea typeface="微軟正黑體" panose="020B0604030504040204" pitchFamily="34" charset="-120"/>
            </a:rPr>
            <a:t>受理</a:t>
          </a:r>
        </a:p>
      </dgm:t>
    </dgm:pt>
    <dgm:pt modelId="{40AC700D-310F-4E62-A5D0-13A525DF1451}" type="parTrans" cxnId="{FB8619F2-3370-402F-875E-96388B0842C0}">
      <dgm:prSet/>
      <dgm:spPr/>
      <dgm:t>
        <a:bodyPr/>
        <a:lstStyle/>
        <a:p>
          <a:endParaRPr lang="zh-TW" altLang="en-US" b="1"/>
        </a:p>
      </dgm:t>
    </dgm:pt>
    <dgm:pt modelId="{B25C06EA-FCFB-4D01-83C7-F809D81A0302}" type="sibTrans" cxnId="{FB8619F2-3370-402F-875E-96388B0842C0}">
      <dgm:prSet/>
      <dgm:spPr/>
      <dgm:t>
        <a:bodyPr/>
        <a:lstStyle/>
        <a:p>
          <a:endParaRPr lang="zh-TW" altLang="en-US" b="1"/>
        </a:p>
      </dgm:t>
    </dgm:pt>
    <dgm:pt modelId="{2552D534-192F-449B-80F2-738CEF8D31CB}">
      <dgm:prSet phldrT="[文字]"/>
      <dgm:spPr>
        <a:solidFill>
          <a:schemeClr val="accent2">
            <a:lumMod val="90000"/>
          </a:schemeClr>
        </a:solidFill>
      </dgm:spPr>
      <dgm:t>
        <a:bodyPr/>
        <a:lstStyle/>
        <a:p>
          <a:r>
            <a:rPr lang="zh-TW" altLang="en-US" b="1" dirty="0">
              <a:latin typeface="微軟正黑體" panose="020B0604030504040204" pitchFamily="34" charset="-120"/>
              <a:ea typeface="微軟正黑體" panose="020B0604030504040204" pitchFamily="34" charset="-120"/>
            </a:rPr>
            <a:t>調和程序</a:t>
          </a:r>
        </a:p>
      </dgm:t>
    </dgm:pt>
    <dgm:pt modelId="{0C2019EC-333C-4E54-9AFE-8F0B22E4512D}" type="parTrans" cxnId="{3DE0C7EE-A705-4272-90D4-F72A031C10AF}">
      <dgm:prSet/>
      <dgm:spPr/>
      <dgm:t>
        <a:bodyPr/>
        <a:lstStyle/>
        <a:p>
          <a:endParaRPr lang="zh-TW" altLang="en-US" b="1"/>
        </a:p>
      </dgm:t>
    </dgm:pt>
    <dgm:pt modelId="{66752A4E-9C84-41B8-833E-5A58A4C6717F}" type="sibTrans" cxnId="{3DE0C7EE-A705-4272-90D4-F72A031C10AF}">
      <dgm:prSet/>
      <dgm:spPr/>
      <dgm:t>
        <a:bodyPr/>
        <a:lstStyle/>
        <a:p>
          <a:endParaRPr lang="zh-TW" altLang="en-US" b="1"/>
        </a:p>
      </dgm:t>
    </dgm:pt>
    <dgm:pt modelId="{F447E59B-13EF-4E1D-9782-5456F387F57E}">
      <dgm:prSet phldrT="[文字]"/>
      <dgm:spPr>
        <a:solidFill>
          <a:schemeClr val="accent2">
            <a:lumMod val="90000"/>
          </a:schemeClr>
        </a:solidFill>
      </dgm:spPr>
      <dgm:t>
        <a:bodyPr/>
        <a:lstStyle/>
        <a:p>
          <a:r>
            <a:rPr lang="zh-TW" altLang="en-US" b="1" dirty="0">
              <a:latin typeface="微軟正黑體" panose="020B0604030504040204" pitchFamily="34" charset="-120"/>
              <a:ea typeface="微軟正黑體" panose="020B0604030504040204" pitchFamily="34" charset="-120"/>
            </a:rPr>
            <a:t>調查程序</a:t>
          </a:r>
        </a:p>
      </dgm:t>
    </dgm:pt>
    <dgm:pt modelId="{17C5D208-8445-4F51-A83E-51195EAECD6C}" type="parTrans" cxnId="{56E0AED0-2077-448C-978B-028605F1377D}">
      <dgm:prSet/>
      <dgm:spPr/>
      <dgm:t>
        <a:bodyPr/>
        <a:lstStyle/>
        <a:p>
          <a:endParaRPr lang="zh-TW" altLang="en-US" b="1"/>
        </a:p>
      </dgm:t>
    </dgm:pt>
    <dgm:pt modelId="{D2F0B847-B87B-4918-937C-E2E6D3F8AE28}" type="sibTrans" cxnId="{56E0AED0-2077-448C-978B-028605F1377D}">
      <dgm:prSet/>
      <dgm:spPr/>
      <dgm:t>
        <a:bodyPr/>
        <a:lstStyle/>
        <a:p>
          <a:endParaRPr lang="zh-TW" altLang="en-US" b="1"/>
        </a:p>
      </dgm:t>
    </dgm:pt>
    <dgm:pt modelId="{01BEF71B-8827-450F-99A3-9A56100571FB}">
      <dgm:prSet phldrT="[文字]"/>
      <dgm:spPr>
        <a:solidFill>
          <a:schemeClr val="accent2">
            <a:lumMod val="90000"/>
          </a:schemeClr>
        </a:solidFill>
      </dgm:spPr>
      <dgm:t>
        <a:bodyPr/>
        <a:lstStyle/>
        <a:p>
          <a:r>
            <a:rPr lang="zh-TW" altLang="en-US" b="1" dirty="0">
              <a:latin typeface="微軟正黑體" panose="020B0604030504040204" pitchFamily="34" charset="-120"/>
              <a:ea typeface="微軟正黑體" panose="020B0604030504040204" pitchFamily="34" charset="-120"/>
            </a:rPr>
            <a:t>調查報告</a:t>
          </a:r>
        </a:p>
      </dgm:t>
    </dgm:pt>
    <dgm:pt modelId="{87FA99CE-9E98-4646-B984-D8B7095301F9}" type="parTrans" cxnId="{B059F2F1-4927-48CC-954A-B808918724F8}">
      <dgm:prSet/>
      <dgm:spPr/>
      <dgm:t>
        <a:bodyPr/>
        <a:lstStyle/>
        <a:p>
          <a:endParaRPr lang="zh-TW" altLang="en-US" b="1"/>
        </a:p>
      </dgm:t>
    </dgm:pt>
    <dgm:pt modelId="{C5B97EAE-9553-4D82-8CA0-40041517F580}" type="sibTrans" cxnId="{B059F2F1-4927-48CC-954A-B808918724F8}">
      <dgm:prSet/>
      <dgm:spPr/>
      <dgm:t>
        <a:bodyPr/>
        <a:lstStyle/>
        <a:p>
          <a:endParaRPr lang="zh-TW" altLang="en-US" b="1"/>
        </a:p>
      </dgm:t>
    </dgm:pt>
    <dgm:pt modelId="{BA5065C1-C4C1-4FBB-A4DC-2639BA417FDC}">
      <dgm:prSet phldrT="[文字]" custT="1"/>
      <dgm:spPr/>
      <dgm:t>
        <a:bodyPr/>
        <a:lstStyle/>
        <a:p>
          <a:r>
            <a:rPr lang="zh-TW" altLang="en-US" sz="2800" b="1" dirty="0">
              <a:solidFill>
                <a:srgbClr val="000000"/>
              </a:solidFill>
              <a:latin typeface="Gen Jyuu Gothic Bold" pitchFamily="34" charset="-120"/>
              <a:ea typeface="Gen Jyuu Gothic Bold" pitchFamily="34" charset="-120"/>
              <a:cs typeface="Gen Jyuu Gothic Bold" pitchFamily="34" charset="-120"/>
            </a:rPr>
            <a:t>審</a:t>
          </a:r>
          <a:r>
            <a:rPr lang="zh-TW" altLang="en-US" sz="2800" b="1" dirty="0">
              <a:solidFill>
                <a:srgbClr val="000000"/>
              </a:solidFill>
              <a:latin typeface="+mj-ea"/>
              <a:ea typeface="+mj-ea"/>
              <a:cs typeface="Gen Jyuu Gothic Bold" pitchFamily="34" charset="-120"/>
            </a:rPr>
            <a:t>查</a:t>
          </a:r>
          <a:r>
            <a:rPr lang="zh-TW" altLang="en-US" sz="2800" b="1" dirty="0">
              <a:solidFill>
                <a:srgbClr val="000000"/>
              </a:solidFill>
              <a:latin typeface="Gen Jyuu Gothic Bold" pitchFamily="34" charset="-120"/>
              <a:ea typeface="Gen Jyuu Gothic Bold" pitchFamily="34" charset="-120"/>
              <a:cs typeface="Gen Jyuu Gothic Bold" pitchFamily="34" charset="-120"/>
            </a:rPr>
            <a:t>小組</a:t>
          </a:r>
          <a:endParaRPr lang="en-US" altLang="zh-TW" sz="2800" b="1" dirty="0">
            <a:solidFill>
              <a:srgbClr val="000000"/>
            </a:solidFill>
            <a:latin typeface="Gen Jyuu Gothic Bold" pitchFamily="34" charset="-120"/>
            <a:ea typeface="Gen Jyuu Gothic Bold" pitchFamily="34" charset="-120"/>
            <a:cs typeface="Gen Jyuu Gothic Bold" pitchFamily="34" charset="-120"/>
          </a:endParaRPr>
        </a:p>
        <a:p>
          <a:r>
            <a:rPr lang="zh-TW" altLang="en-US" sz="2800" b="1" dirty="0">
              <a:solidFill>
                <a:srgbClr val="000000"/>
              </a:solidFill>
              <a:latin typeface="Gen Jyuu Gothic Bold" pitchFamily="34" charset="-120"/>
              <a:ea typeface="Gen Jyuu Gothic Bold" pitchFamily="34" charset="-120"/>
              <a:cs typeface="Gen Jyuu Gothic Bold" pitchFamily="34" charset="-120"/>
            </a:rPr>
            <a:t>決定受理</a:t>
          </a:r>
        </a:p>
      </dgm:t>
    </dgm:pt>
    <dgm:pt modelId="{D439D48C-2D1B-4E47-B888-F06296F97C17}" type="parTrans" cxnId="{3966372C-6F00-40E9-9A4A-2927237576FE}">
      <dgm:prSet/>
      <dgm:spPr/>
      <dgm:t>
        <a:bodyPr/>
        <a:lstStyle/>
        <a:p>
          <a:endParaRPr lang="zh-TW" altLang="en-US" b="1"/>
        </a:p>
      </dgm:t>
    </dgm:pt>
    <dgm:pt modelId="{C40558D8-1578-406E-8BA0-0C8C19985572}" type="sibTrans" cxnId="{3966372C-6F00-40E9-9A4A-2927237576FE}">
      <dgm:prSet/>
      <dgm:spPr/>
      <dgm:t>
        <a:bodyPr/>
        <a:lstStyle/>
        <a:p>
          <a:endParaRPr lang="zh-TW" altLang="en-US" b="1"/>
        </a:p>
      </dgm:t>
    </dgm:pt>
    <dgm:pt modelId="{683B7DFE-D5ED-41EF-AE23-4F4E764FD52C}">
      <dgm:prSet phldrT="[文字]" custT="1"/>
      <dgm:spPr/>
      <dgm:t>
        <a:bodyPr/>
        <a:lstStyle/>
        <a:p>
          <a:pPr>
            <a:lnSpc>
              <a:spcPct val="60000"/>
            </a:lnSpc>
          </a:pPr>
          <a:br>
            <a:rPr lang="en-US" altLang="zh-TW" sz="2400" b="1" dirty="0">
              <a:solidFill>
                <a:srgbClr val="000000"/>
              </a:solidFill>
              <a:latin typeface="微軟正黑體" panose="020B0604030504040204" pitchFamily="34" charset="-120"/>
              <a:ea typeface="微軟正黑體" panose="020B0604030504040204" pitchFamily="34" charset="-120"/>
            </a:rPr>
          </a:br>
          <a:r>
            <a:rPr lang="zh-TW" altLang="en-US" sz="2800" b="1" dirty="0">
              <a:solidFill>
                <a:srgbClr val="000000"/>
              </a:solidFill>
              <a:latin typeface="Gen Jyuu Gothic Bold" pitchFamily="34" charset="-120"/>
              <a:ea typeface="Gen Jyuu Gothic Bold" pitchFamily="34" charset="-120"/>
              <a:cs typeface="Gen Jyuu Gothic Bold" pitchFamily="34" charset="-120"/>
            </a:rPr>
            <a:t>處理小組</a:t>
          </a:r>
          <a:endParaRPr lang="en-US" altLang="zh-TW" sz="2800" b="1" dirty="0">
            <a:solidFill>
              <a:srgbClr val="000000"/>
            </a:solidFill>
            <a:latin typeface="Gen Jyuu Gothic Bold" pitchFamily="34" charset="-120"/>
            <a:ea typeface="Gen Jyuu Gothic Bold" pitchFamily="34" charset="-120"/>
            <a:cs typeface="Gen Jyuu Gothic Bold" pitchFamily="34" charset="-120"/>
          </a:endParaRPr>
        </a:p>
        <a:p>
          <a:pPr>
            <a:lnSpc>
              <a:spcPct val="60000"/>
            </a:lnSpc>
          </a:pPr>
          <a:r>
            <a:rPr lang="zh-TW" altLang="en-US" sz="2400" b="1" dirty="0">
              <a:solidFill>
                <a:srgbClr val="000000"/>
              </a:solidFill>
              <a:latin typeface="Gen Jyuu Gothic Bold" pitchFamily="34" charset="-120"/>
              <a:ea typeface="Gen Jyuu Gothic Bold" pitchFamily="34" charset="-120"/>
              <a:cs typeface="Gen Jyuu Gothic Bold" pitchFamily="34" charset="-120"/>
            </a:rPr>
            <a:t>處理程序</a:t>
          </a:r>
          <a:endParaRPr lang="en-US" altLang="zh-TW" sz="2400" b="1" dirty="0">
            <a:solidFill>
              <a:srgbClr val="000000"/>
            </a:solidFill>
            <a:latin typeface="Gen Jyuu Gothic Bold" pitchFamily="34" charset="-120"/>
            <a:ea typeface="Gen Jyuu Gothic Bold" pitchFamily="34" charset="-120"/>
            <a:cs typeface="Gen Jyuu Gothic Bold" pitchFamily="34" charset="-120"/>
          </a:endParaRPr>
        </a:p>
        <a:p>
          <a:pPr>
            <a:lnSpc>
              <a:spcPct val="60000"/>
            </a:lnSpc>
          </a:pPr>
          <a:r>
            <a:rPr lang="en-US" altLang="zh-TW" sz="2400" b="1" dirty="0">
              <a:solidFill>
                <a:srgbClr val="000000"/>
              </a:solidFill>
              <a:latin typeface="Gen Jyuu Gothic Bold" pitchFamily="34" charset="-120"/>
              <a:ea typeface="Gen Jyuu Gothic Bold" pitchFamily="34" charset="-120"/>
              <a:cs typeface="Gen Jyuu Gothic Bold" pitchFamily="34" charset="-120"/>
            </a:rPr>
            <a:t>(</a:t>
          </a:r>
          <a:r>
            <a:rPr lang="zh-TW" altLang="en-US" sz="2400" b="1" dirty="0">
              <a:solidFill>
                <a:srgbClr val="000000"/>
              </a:solidFill>
              <a:latin typeface="Gen Jyuu Gothic Bold" pitchFamily="34" charset="-120"/>
              <a:ea typeface="Gen Jyuu Gothic Bold" pitchFamily="34" charset="-120"/>
              <a:cs typeface="Gen Jyuu Gothic Bold" pitchFamily="34" charset="-120"/>
            </a:rPr>
            <a:t>共</a:t>
          </a:r>
          <a:r>
            <a:rPr lang="en-US" altLang="zh-TW" sz="2400" b="1" dirty="0">
              <a:solidFill>
                <a:srgbClr val="000000"/>
              </a:solidFill>
              <a:latin typeface="Gen Jyuu Gothic Bold" pitchFamily="34" charset="-120"/>
              <a:ea typeface="Gen Jyuu Gothic Bold" pitchFamily="34" charset="-120"/>
              <a:cs typeface="Gen Jyuu Gothic Bold" pitchFamily="34" charset="-120"/>
            </a:rPr>
            <a:t>2</a:t>
          </a:r>
          <a:r>
            <a:rPr lang="zh-TW" altLang="en-US" sz="2400" b="1" dirty="0">
              <a:solidFill>
                <a:srgbClr val="000000"/>
              </a:solidFill>
              <a:latin typeface="Gen Jyuu Gothic Bold" pitchFamily="34" charset="-120"/>
              <a:ea typeface="Gen Jyuu Gothic Bold" pitchFamily="34" charset="-120"/>
              <a:cs typeface="Gen Jyuu Gothic Bold" pitchFamily="34" charset="-120"/>
            </a:rPr>
            <a:t>個月可互換</a:t>
          </a:r>
          <a:r>
            <a:rPr lang="en-US" altLang="zh-TW" sz="2400" b="1" dirty="0">
              <a:solidFill>
                <a:srgbClr val="000000"/>
              </a:solidFill>
              <a:latin typeface="Gen Jyuu Gothic Bold" pitchFamily="34" charset="-120"/>
              <a:ea typeface="Gen Jyuu Gothic Bold" pitchFamily="34" charset="-120"/>
              <a:cs typeface="Gen Jyuu Gothic Bold" pitchFamily="34" charset="-120"/>
            </a:rPr>
            <a:t>)</a:t>
          </a:r>
          <a:r>
            <a:rPr lang="en-US" altLang="zh-TW" sz="2400" b="1" dirty="0">
              <a:latin typeface="Gen Jyuu Gothic Bold" pitchFamily="34" charset="-120"/>
              <a:ea typeface="Gen Jyuu Gothic Bold" pitchFamily="34" charset="-120"/>
              <a:cs typeface="Gen Jyuu Gothic Bold" pitchFamily="34" charset="-120"/>
            </a:rPr>
            <a:t>)</a:t>
          </a:r>
        </a:p>
      </dgm:t>
    </dgm:pt>
    <dgm:pt modelId="{DD8A8651-C819-4D71-AC72-09A5C477B55D}" type="parTrans" cxnId="{4339F035-98D4-4E5B-8CB0-72B641DE43E3}">
      <dgm:prSet/>
      <dgm:spPr/>
      <dgm:t>
        <a:bodyPr/>
        <a:lstStyle/>
        <a:p>
          <a:endParaRPr lang="zh-TW" altLang="en-US" b="1"/>
        </a:p>
      </dgm:t>
    </dgm:pt>
    <dgm:pt modelId="{5C016299-D3B6-41EF-9AB6-1DEF5B7C3265}" type="sibTrans" cxnId="{4339F035-98D4-4E5B-8CB0-72B641DE43E3}">
      <dgm:prSet/>
      <dgm:spPr/>
      <dgm:t>
        <a:bodyPr/>
        <a:lstStyle/>
        <a:p>
          <a:endParaRPr lang="zh-TW" altLang="en-US" b="1"/>
        </a:p>
      </dgm:t>
    </dgm:pt>
    <dgm:pt modelId="{7E123EE7-18DE-41FC-B3F8-642925C0F2E4}">
      <dgm:prSet phldrT="[文字]" custT="1"/>
      <dgm:spPr/>
      <dgm:t>
        <a:bodyPr/>
        <a:lstStyle/>
        <a:p>
          <a:r>
            <a:rPr lang="zh-TW" altLang="en-US" sz="2800" b="1" dirty="0">
              <a:solidFill>
                <a:srgbClr val="000000"/>
              </a:solidFill>
              <a:latin typeface="Gen Jyuu Gothic Bold" pitchFamily="34" charset="-120"/>
              <a:ea typeface="Gen Jyuu Gothic Bold" pitchFamily="34" charset="-120"/>
              <a:cs typeface="Gen Jyuu Gothic Bold" pitchFamily="34" charset="-120"/>
            </a:rPr>
            <a:t>防制小組</a:t>
          </a:r>
          <a:endParaRPr lang="en-US" altLang="zh-TW" sz="2800" b="1" dirty="0">
            <a:solidFill>
              <a:srgbClr val="000000"/>
            </a:solidFill>
            <a:latin typeface="Gen Jyuu Gothic Bold" pitchFamily="34" charset="-120"/>
            <a:ea typeface="Gen Jyuu Gothic Bold" pitchFamily="34" charset="-120"/>
            <a:cs typeface="Gen Jyuu Gothic Bold" pitchFamily="34" charset="-120"/>
          </a:endParaRPr>
        </a:p>
        <a:p>
          <a:r>
            <a:rPr lang="zh-TW" altLang="en-US" sz="2800" b="1" dirty="0">
              <a:solidFill>
                <a:srgbClr val="000000"/>
              </a:solidFill>
              <a:latin typeface="Gen Jyuu Gothic Bold" pitchFamily="34" charset="-120"/>
              <a:ea typeface="Gen Jyuu Gothic Bold" pitchFamily="34" charset="-120"/>
              <a:cs typeface="Gen Jyuu Gothic Bold" pitchFamily="34" charset="-120"/>
            </a:rPr>
            <a:t>審議結果</a:t>
          </a:r>
        </a:p>
      </dgm:t>
    </dgm:pt>
    <dgm:pt modelId="{6D4C024D-E0EA-4465-B7AF-10539C83C2A8}" type="parTrans" cxnId="{840F10FC-21D3-4996-9450-F2F3EDD1C54E}">
      <dgm:prSet/>
      <dgm:spPr/>
      <dgm:t>
        <a:bodyPr/>
        <a:lstStyle/>
        <a:p>
          <a:endParaRPr lang="zh-TW" altLang="en-US" b="1"/>
        </a:p>
      </dgm:t>
    </dgm:pt>
    <dgm:pt modelId="{1AF9CDF4-1FD6-4689-ABD5-09DE8786298B}" type="sibTrans" cxnId="{840F10FC-21D3-4996-9450-F2F3EDD1C54E}">
      <dgm:prSet/>
      <dgm:spPr/>
      <dgm:t>
        <a:bodyPr/>
        <a:lstStyle/>
        <a:p>
          <a:endParaRPr lang="zh-TW" altLang="en-US" b="1"/>
        </a:p>
      </dgm:t>
    </dgm:pt>
    <dgm:pt modelId="{F8FA72A7-53E5-49F3-908A-86FBD9C95705}">
      <dgm:prSet phldrT="[文字]"/>
      <dgm:spPr>
        <a:solidFill>
          <a:schemeClr val="accent2">
            <a:lumMod val="90000"/>
          </a:schemeClr>
        </a:solidFill>
      </dgm:spPr>
      <dgm:t>
        <a:bodyPr/>
        <a:lstStyle/>
        <a:p>
          <a:r>
            <a:rPr lang="zh-TW" altLang="en-US" b="1" dirty="0">
              <a:latin typeface="微軟正黑體" panose="020B0604030504040204" pitchFamily="34" charset="-120"/>
              <a:ea typeface="微軟正黑體" panose="020B0604030504040204" pitchFamily="34" charset="-120"/>
            </a:rPr>
            <a:t>調和報告</a:t>
          </a:r>
        </a:p>
      </dgm:t>
    </dgm:pt>
    <dgm:pt modelId="{6E249316-CD71-4454-A1F6-205EAE2DEF8B}" type="sibTrans" cxnId="{46FCBEB9-8F8A-42AB-AC3F-AF54C14CD6E9}">
      <dgm:prSet/>
      <dgm:spPr/>
      <dgm:t>
        <a:bodyPr/>
        <a:lstStyle/>
        <a:p>
          <a:endParaRPr lang="zh-TW" altLang="en-US" b="1"/>
        </a:p>
      </dgm:t>
    </dgm:pt>
    <dgm:pt modelId="{0C82C1E3-7430-4F7D-B526-231AEAB57B9D}" type="parTrans" cxnId="{46FCBEB9-8F8A-42AB-AC3F-AF54C14CD6E9}">
      <dgm:prSet/>
      <dgm:spPr/>
      <dgm:t>
        <a:bodyPr/>
        <a:lstStyle/>
        <a:p>
          <a:endParaRPr lang="zh-TW" altLang="en-US" b="1"/>
        </a:p>
      </dgm:t>
    </dgm:pt>
    <dgm:pt modelId="{F20533CB-B221-4434-9940-479A4734642B}" type="pres">
      <dgm:prSet presAssocID="{34DACF88-BA6C-4AAD-AD08-8A8418F7A8E9}" presName="mainComposite" presStyleCnt="0">
        <dgm:presLayoutVars>
          <dgm:chPref val="1"/>
          <dgm:dir/>
          <dgm:animOne val="branch"/>
          <dgm:animLvl val="lvl"/>
          <dgm:resizeHandles val="exact"/>
        </dgm:presLayoutVars>
      </dgm:prSet>
      <dgm:spPr/>
    </dgm:pt>
    <dgm:pt modelId="{872A346C-3ABD-4C41-A6C4-49F44D6D9A64}" type="pres">
      <dgm:prSet presAssocID="{34DACF88-BA6C-4AAD-AD08-8A8418F7A8E9}" presName="hierFlow" presStyleCnt="0"/>
      <dgm:spPr/>
    </dgm:pt>
    <dgm:pt modelId="{529B1CD5-4DD9-4E29-A18E-A6D11A0B5396}" type="pres">
      <dgm:prSet presAssocID="{34DACF88-BA6C-4AAD-AD08-8A8418F7A8E9}" presName="firstBuf" presStyleCnt="0"/>
      <dgm:spPr/>
    </dgm:pt>
    <dgm:pt modelId="{80F4AC05-EC1A-4523-982C-038DF7BF37F6}" type="pres">
      <dgm:prSet presAssocID="{34DACF88-BA6C-4AAD-AD08-8A8418F7A8E9}" presName="hierChild1" presStyleCnt="0">
        <dgm:presLayoutVars>
          <dgm:chPref val="1"/>
          <dgm:animOne val="branch"/>
          <dgm:animLvl val="lvl"/>
        </dgm:presLayoutVars>
      </dgm:prSet>
      <dgm:spPr/>
    </dgm:pt>
    <dgm:pt modelId="{08B59A79-BCB9-43F7-B536-EB63B806D339}" type="pres">
      <dgm:prSet presAssocID="{58315B1B-47F5-4B2A-A6FE-8E91EE4CBA07}" presName="Name17" presStyleCnt="0"/>
      <dgm:spPr/>
    </dgm:pt>
    <dgm:pt modelId="{2B80EB7E-1C1C-4DE1-A198-FD93293B7655}" type="pres">
      <dgm:prSet presAssocID="{58315B1B-47F5-4B2A-A6FE-8E91EE4CBA07}" presName="level1Shape" presStyleLbl="node0" presStyleIdx="0" presStyleCnt="1">
        <dgm:presLayoutVars>
          <dgm:chPref val="3"/>
        </dgm:presLayoutVars>
      </dgm:prSet>
      <dgm:spPr/>
    </dgm:pt>
    <dgm:pt modelId="{C84E156F-199F-4F0F-B9D6-060F715DC53B}" type="pres">
      <dgm:prSet presAssocID="{58315B1B-47F5-4B2A-A6FE-8E91EE4CBA07}" presName="hierChild2" presStyleCnt="0"/>
      <dgm:spPr/>
    </dgm:pt>
    <dgm:pt modelId="{ABCF23EC-CD59-4E50-BD83-E1867FD38353}" type="pres">
      <dgm:prSet presAssocID="{0C2019EC-333C-4E54-9AFE-8F0B22E4512D}" presName="Name25" presStyleLbl="parChTrans1D2" presStyleIdx="0" presStyleCnt="2"/>
      <dgm:spPr/>
    </dgm:pt>
    <dgm:pt modelId="{C7DAE43B-3C1B-4379-8CE2-FD2D49318F35}" type="pres">
      <dgm:prSet presAssocID="{0C2019EC-333C-4E54-9AFE-8F0B22E4512D}" presName="connTx" presStyleLbl="parChTrans1D2" presStyleIdx="0" presStyleCnt="2"/>
      <dgm:spPr/>
    </dgm:pt>
    <dgm:pt modelId="{443AB9F2-1B23-4ECE-8363-15908C40EF50}" type="pres">
      <dgm:prSet presAssocID="{2552D534-192F-449B-80F2-738CEF8D31CB}" presName="Name30" presStyleCnt="0"/>
      <dgm:spPr/>
    </dgm:pt>
    <dgm:pt modelId="{82F196D4-EC46-424E-BB80-F38AAA4E4228}" type="pres">
      <dgm:prSet presAssocID="{2552D534-192F-449B-80F2-738CEF8D31CB}" presName="level2Shape" presStyleLbl="node2" presStyleIdx="0" presStyleCnt="2"/>
      <dgm:spPr/>
    </dgm:pt>
    <dgm:pt modelId="{3B6BA808-A598-4FCB-8717-B89F116E2219}" type="pres">
      <dgm:prSet presAssocID="{2552D534-192F-449B-80F2-738CEF8D31CB}" presName="hierChild3" presStyleCnt="0"/>
      <dgm:spPr/>
    </dgm:pt>
    <dgm:pt modelId="{F4E977BB-005B-4F8A-AD82-6E4900F31FB5}" type="pres">
      <dgm:prSet presAssocID="{0C82C1E3-7430-4F7D-B526-231AEAB57B9D}" presName="Name25" presStyleLbl="parChTrans1D3" presStyleIdx="0" presStyleCnt="2"/>
      <dgm:spPr/>
    </dgm:pt>
    <dgm:pt modelId="{5ACC73E2-0FBC-4C1B-937F-D740292E9C5E}" type="pres">
      <dgm:prSet presAssocID="{0C82C1E3-7430-4F7D-B526-231AEAB57B9D}" presName="connTx" presStyleLbl="parChTrans1D3" presStyleIdx="0" presStyleCnt="2"/>
      <dgm:spPr/>
    </dgm:pt>
    <dgm:pt modelId="{062D956E-223C-4DC7-878F-AAACF7139A7A}" type="pres">
      <dgm:prSet presAssocID="{F8FA72A7-53E5-49F3-908A-86FBD9C95705}" presName="Name30" presStyleCnt="0"/>
      <dgm:spPr/>
    </dgm:pt>
    <dgm:pt modelId="{BD2ABDC0-61C9-476D-9010-7B9A3B2B884D}" type="pres">
      <dgm:prSet presAssocID="{F8FA72A7-53E5-49F3-908A-86FBD9C95705}" presName="level2Shape" presStyleLbl="node3" presStyleIdx="0" presStyleCnt="2"/>
      <dgm:spPr/>
    </dgm:pt>
    <dgm:pt modelId="{86148991-F7C7-4F48-A550-255E1FD05DD4}" type="pres">
      <dgm:prSet presAssocID="{F8FA72A7-53E5-49F3-908A-86FBD9C95705}" presName="hierChild3" presStyleCnt="0"/>
      <dgm:spPr/>
    </dgm:pt>
    <dgm:pt modelId="{53CE86C8-0D37-4738-933C-2C03254DCC33}" type="pres">
      <dgm:prSet presAssocID="{17C5D208-8445-4F51-A83E-51195EAECD6C}" presName="Name25" presStyleLbl="parChTrans1D2" presStyleIdx="1" presStyleCnt="2"/>
      <dgm:spPr/>
    </dgm:pt>
    <dgm:pt modelId="{B52546EB-1944-4F27-B621-97ACEF016596}" type="pres">
      <dgm:prSet presAssocID="{17C5D208-8445-4F51-A83E-51195EAECD6C}" presName="connTx" presStyleLbl="parChTrans1D2" presStyleIdx="1" presStyleCnt="2"/>
      <dgm:spPr/>
    </dgm:pt>
    <dgm:pt modelId="{0469CC99-26BA-4912-A5DB-523CAA795ED8}" type="pres">
      <dgm:prSet presAssocID="{F447E59B-13EF-4E1D-9782-5456F387F57E}" presName="Name30" presStyleCnt="0"/>
      <dgm:spPr/>
    </dgm:pt>
    <dgm:pt modelId="{926B94E3-7644-4407-AFDD-302457F93DB1}" type="pres">
      <dgm:prSet presAssocID="{F447E59B-13EF-4E1D-9782-5456F387F57E}" presName="level2Shape" presStyleLbl="node2" presStyleIdx="1" presStyleCnt="2"/>
      <dgm:spPr/>
    </dgm:pt>
    <dgm:pt modelId="{DBC959F4-4408-47F5-9D55-0E5FD0108E8F}" type="pres">
      <dgm:prSet presAssocID="{F447E59B-13EF-4E1D-9782-5456F387F57E}" presName="hierChild3" presStyleCnt="0"/>
      <dgm:spPr/>
    </dgm:pt>
    <dgm:pt modelId="{44A77B17-E18B-4BCE-88F8-B96281103E16}" type="pres">
      <dgm:prSet presAssocID="{87FA99CE-9E98-4646-B984-D8B7095301F9}" presName="Name25" presStyleLbl="parChTrans1D3" presStyleIdx="1" presStyleCnt="2"/>
      <dgm:spPr/>
    </dgm:pt>
    <dgm:pt modelId="{982BFD67-5F07-4492-9431-C5C8A21398DD}" type="pres">
      <dgm:prSet presAssocID="{87FA99CE-9E98-4646-B984-D8B7095301F9}" presName="connTx" presStyleLbl="parChTrans1D3" presStyleIdx="1" presStyleCnt="2"/>
      <dgm:spPr/>
    </dgm:pt>
    <dgm:pt modelId="{C549A21F-3D1E-4665-9EB8-4F8728E1C5BF}" type="pres">
      <dgm:prSet presAssocID="{01BEF71B-8827-450F-99A3-9A56100571FB}" presName="Name30" presStyleCnt="0"/>
      <dgm:spPr/>
    </dgm:pt>
    <dgm:pt modelId="{8168CC8D-FCCF-4C8B-A892-14CBBC53E49D}" type="pres">
      <dgm:prSet presAssocID="{01BEF71B-8827-450F-99A3-9A56100571FB}" presName="level2Shape" presStyleLbl="node3" presStyleIdx="1" presStyleCnt="2"/>
      <dgm:spPr/>
    </dgm:pt>
    <dgm:pt modelId="{D93844F6-16BD-41C6-AF27-E6A1DD06353D}" type="pres">
      <dgm:prSet presAssocID="{01BEF71B-8827-450F-99A3-9A56100571FB}" presName="hierChild3" presStyleCnt="0"/>
      <dgm:spPr/>
    </dgm:pt>
    <dgm:pt modelId="{0D3D83DF-1C97-487D-98F2-13306B3EA203}" type="pres">
      <dgm:prSet presAssocID="{34DACF88-BA6C-4AAD-AD08-8A8418F7A8E9}" presName="bgShapesFlow" presStyleCnt="0"/>
      <dgm:spPr/>
    </dgm:pt>
    <dgm:pt modelId="{525232C9-3ECE-43B5-97F7-26F0CEE40320}" type="pres">
      <dgm:prSet presAssocID="{BA5065C1-C4C1-4FBB-A4DC-2639BA417FDC}" presName="rectComp" presStyleCnt="0"/>
      <dgm:spPr/>
    </dgm:pt>
    <dgm:pt modelId="{2E795034-D222-49D8-BC2C-D1049A0A383C}" type="pres">
      <dgm:prSet presAssocID="{BA5065C1-C4C1-4FBB-A4DC-2639BA417FDC}" presName="bgRect" presStyleLbl="bgShp" presStyleIdx="0" presStyleCnt="3"/>
      <dgm:spPr/>
    </dgm:pt>
    <dgm:pt modelId="{15A02DFE-A60B-450F-A651-76D42C05B66E}" type="pres">
      <dgm:prSet presAssocID="{BA5065C1-C4C1-4FBB-A4DC-2639BA417FDC}" presName="bgRectTx" presStyleLbl="bgShp" presStyleIdx="0" presStyleCnt="3">
        <dgm:presLayoutVars>
          <dgm:bulletEnabled val="1"/>
        </dgm:presLayoutVars>
      </dgm:prSet>
      <dgm:spPr/>
    </dgm:pt>
    <dgm:pt modelId="{A57A6368-A522-44F6-8B50-C2DED54E57B1}" type="pres">
      <dgm:prSet presAssocID="{BA5065C1-C4C1-4FBB-A4DC-2639BA417FDC}" presName="spComp" presStyleCnt="0"/>
      <dgm:spPr/>
    </dgm:pt>
    <dgm:pt modelId="{3B95BCE3-04F9-422A-99B2-C3B81D54DECC}" type="pres">
      <dgm:prSet presAssocID="{BA5065C1-C4C1-4FBB-A4DC-2639BA417FDC}" presName="hSp" presStyleCnt="0"/>
      <dgm:spPr/>
    </dgm:pt>
    <dgm:pt modelId="{975AE3AD-E172-4C2E-BFD9-BCA0CEF6B50D}" type="pres">
      <dgm:prSet presAssocID="{683B7DFE-D5ED-41EF-AE23-4F4E764FD52C}" presName="rectComp" presStyleCnt="0"/>
      <dgm:spPr/>
    </dgm:pt>
    <dgm:pt modelId="{498655F1-FDC2-4609-AD5D-D41162E7A292}" type="pres">
      <dgm:prSet presAssocID="{683B7DFE-D5ED-41EF-AE23-4F4E764FD52C}" presName="bgRect" presStyleLbl="bgShp" presStyleIdx="1" presStyleCnt="3"/>
      <dgm:spPr/>
    </dgm:pt>
    <dgm:pt modelId="{186E0FA4-2C04-4442-9E5C-54A107FD95F6}" type="pres">
      <dgm:prSet presAssocID="{683B7DFE-D5ED-41EF-AE23-4F4E764FD52C}" presName="bgRectTx" presStyleLbl="bgShp" presStyleIdx="1" presStyleCnt="3">
        <dgm:presLayoutVars>
          <dgm:bulletEnabled val="1"/>
        </dgm:presLayoutVars>
      </dgm:prSet>
      <dgm:spPr/>
    </dgm:pt>
    <dgm:pt modelId="{18E5464F-3639-43B3-92A8-DB8609032D78}" type="pres">
      <dgm:prSet presAssocID="{683B7DFE-D5ED-41EF-AE23-4F4E764FD52C}" presName="spComp" presStyleCnt="0"/>
      <dgm:spPr/>
    </dgm:pt>
    <dgm:pt modelId="{F793AA3A-49A1-453D-9EE9-7F320CC9856E}" type="pres">
      <dgm:prSet presAssocID="{683B7DFE-D5ED-41EF-AE23-4F4E764FD52C}" presName="hSp" presStyleCnt="0"/>
      <dgm:spPr/>
    </dgm:pt>
    <dgm:pt modelId="{6DB84966-F2A2-4DB0-BD80-ADAE77A499B1}" type="pres">
      <dgm:prSet presAssocID="{7E123EE7-18DE-41FC-B3F8-642925C0F2E4}" presName="rectComp" presStyleCnt="0"/>
      <dgm:spPr/>
    </dgm:pt>
    <dgm:pt modelId="{ABA3AFCC-D6D1-4F80-9992-1B36B1B35E84}" type="pres">
      <dgm:prSet presAssocID="{7E123EE7-18DE-41FC-B3F8-642925C0F2E4}" presName="bgRect" presStyleLbl="bgShp" presStyleIdx="2" presStyleCnt="3" custLinFactNeighborY="7119"/>
      <dgm:spPr/>
    </dgm:pt>
    <dgm:pt modelId="{AF1799F3-841E-405B-A195-BDC7CAF1C09F}" type="pres">
      <dgm:prSet presAssocID="{7E123EE7-18DE-41FC-B3F8-642925C0F2E4}" presName="bgRectTx" presStyleLbl="bgShp" presStyleIdx="2" presStyleCnt="3">
        <dgm:presLayoutVars>
          <dgm:bulletEnabled val="1"/>
        </dgm:presLayoutVars>
      </dgm:prSet>
      <dgm:spPr/>
    </dgm:pt>
  </dgm:ptLst>
  <dgm:cxnLst>
    <dgm:cxn modelId="{877F2F03-7EFA-42A5-9843-FDF588B64FEF}" type="presOf" srcId="{BA5065C1-C4C1-4FBB-A4DC-2639BA417FDC}" destId="{15A02DFE-A60B-450F-A651-76D42C05B66E}" srcOrd="1" destOrd="0" presId="urn:microsoft.com/office/officeart/2005/8/layout/hierarchy5"/>
    <dgm:cxn modelId="{AFD68203-1C85-427E-BB14-79B606256248}" type="presOf" srcId="{F8FA72A7-53E5-49F3-908A-86FBD9C95705}" destId="{BD2ABDC0-61C9-476D-9010-7B9A3B2B884D}" srcOrd="0" destOrd="0" presId="urn:microsoft.com/office/officeart/2005/8/layout/hierarchy5"/>
    <dgm:cxn modelId="{95EDE709-6086-4528-BFE2-A0B5C21650A4}" type="presOf" srcId="{2552D534-192F-449B-80F2-738CEF8D31CB}" destId="{82F196D4-EC46-424E-BB80-F38AAA4E4228}" srcOrd="0" destOrd="0" presId="urn:microsoft.com/office/officeart/2005/8/layout/hierarchy5"/>
    <dgm:cxn modelId="{CE0C200B-1B5E-49FA-8F1E-8775B2FFB9EF}" type="presOf" srcId="{34DACF88-BA6C-4AAD-AD08-8A8418F7A8E9}" destId="{F20533CB-B221-4434-9940-479A4734642B}" srcOrd="0" destOrd="0" presId="urn:microsoft.com/office/officeart/2005/8/layout/hierarchy5"/>
    <dgm:cxn modelId="{3966372C-6F00-40E9-9A4A-2927237576FE}" srcId="{34DACF88-BA6C-4AAD-AD08-8A8418F7A8E9}" destId="{BA5065C1-C4C1-4FBB-A4DC-2639BA417FDC}" srcOrd="1" destOrd="0" parTransId="{D439D48C-2D1B-4E47-B888-F06296F97C17}" sibTransId="{C40558D8-1578-406E-8BA0-0C8C19985572}"/>
    <dgm:cxn modelId="{9D80F42F-5977-48FE-861E-0F4CFDEC76F0}" type="presOf" srcId="{87FA99CE-9E98-4646-B984-D8B7095301F9}" destId="{982BFD67-5F07-4492-9431-C5C8A21398DD}" srcOrd="1" destOrd="0" presId="urn:microsoft.com/office/officeart/2005/8/layout/hierarchy5"/>
    <dgm:cxn modelId="{0187C831-274C-4C65-9470-D1663BF5F323}" type="presOf" srcId="{7E123EE7-18DE-41FC-B3F8-642925C0F2E4}" destId="{ABA3AFCC-D6D1-4F80-9992-1B36B1B35E84}" srcOrd="0" destOrd="0" presId="urn:microsoft.com/office/officeart/2005/8/layout/hierarchy5"/>
    <dgm:cxn modelId="{4339F035-98D4-4E5B-8CB0-72B641DE43E3}" srcId="{34DACF88-BA6C-4AAD-AD08-8A8418F7A8E9}" destId="{683B7DFE-D5ED-41EF-AE23-4F4E764FD52C}" srcOrd="2" destOrd="0" parTransId="{DD8A8651-C819-4D71-AC72-09A5C477B55D}" sibTransId="{5C016299-D3B6-41EF-9AB6-1DEF5B7C3265}"/>
    <dgm:cxn modelId="{45385A62-53BA-4B5A-BA10-C78356199982}" type="presOf" srcId="{683B7DFE-D5ED-41EF-AE23-4F4E764FD52C}" destId="{498655F1-FDC2-4609-AD5D-D41162E7A292}" srcOrd="0" destOrd="0" presId="urn:microsoft.com/office/officeart/2005/8/layout/hierarchy5"/>
    <dgm:cxn modelId="{D039B943-E207-4C1E-B602-6A5B6BA6CC4F}" type="presOf" srcId="{87FA99CE-9E98-4646-B984-D8B7095301F9}" destId="{44A77B17-E18B-4BCE-88F8-B96281103E16}" srcOrd="0" destOrd="0" presId="urn:microsoft.com/office/officeart/2005/8/layout/hierarchy5"/>
    <dgm:cxn modelId="{4F324451-9B3E-4DF1-9F13-466C100A2EFA}" type="presOf" srcId="{17C5D208-8445-4F51-A83E-51195EAECD6C}" destId="{B52546EB-1944-4F27-B621-97ACEF016596}" srcOrd="1" destOrd="0" presId="urn:microsoft.com/office/officeart/2005/8/layout/hierarchy5"/>
    <dgm:cxn modelId="{A52F9C52-2E52-4E71-863C-27C3BE97E523}" type="presOf" srcId="{BA5065C1-C4C1-4FBB-A4DC-2639BA417FDC}" destId="{2E795034-D222-49D8-BC2C-D1049A0A383C}" srcOrd="0" destOrd="0" presId="urn:microsoft.com/office/officeart/2005/8/layout/hierarchy5"/>
    <dgm:cxn modelId="{F4C98553-5A17-4EF6-8D26-15EBA6A739DD}" type="presOf" srcId="{01BEF71B-8827-450F-99A3-9A56100571FB}" destId="{8168CC8D-FCCF-4C8B-A892-14CBBC53E49D}" srcOrd="0" destOrd="0" presId="urn:microsoft.com/office/officeart/2005/8/layout/hierarchy5"/>
    <dgm:cxn modelId="{5215BC55-9537-47AB-8F37-2D3490FC5CEC}" type="presOf" srcId="{0C82C1E3-7430-4F7D-B526-231AEAB57B9D}" destId="{5ACC73E2-0FBC-4C1B-937F-D740292E9C5E}" srcOrd="1" destOrd="0" presId="urn:microsoft.com/office/officeart/2005/8/layout/hierarchy5"/>
    <dgm:cxn modelId="{40A39A59-159A-4068-BFD4-B4022A6270A6}" type="presOf" srcId="{F447E59B-13EF-4E1D-9782-5456F387F57E}" destId="{926B94E3-7644-4407-AFDD-302457F93DB1}" srcOrd="0" destOrd="0" presId="urn:microsoft.com/office/officeart/2005/8/layout/hierarchy5"/>
    <dgm:cxn modelId="{A6227B92-0C10-4C5B-8109-9CF823D1BDAF}" type="presOf" srcId="{0C2019EC-333C-4E54-9AFE-8F0B22E4512D}" destId="{ABCF23EC-CD59-4E50-BD83-E1867FD38353}" srcOrd="0" destOrd="0" presId="urn:microsoft.com/office/officeart/2005/8/layout/hierarchy5"/>
    <dgm:cxn modelId="{6C8AEBA1-3A8B-4CBF-AD5F-A747AC2E8F96}" type="presOf" srcId="{0C82C1E3-7430-4F7D-B526-231AEAB57B9D}" destId="{F4E977BB-005B-4F8A-AD82-6E4900F31FB5}" srcOrd="0" destOrd="0" presId="urn:microsoft.com/office/officeart/2005/8/layout/hierarchy5"/>
    <dgm:cxn modelId="{9FBEA7AC-BAA6-4061-B4E1-4DE53E3DB9A9}" type="presOf" srcId="{7E123EE7-18DE-41FC-B3F8-642925C0F2E4}" destId="{AF1799F3-841E-405B-A195-BDC7CAF1C09F}" srcOrd="1" destOrd="0" presId="urn:microsoft.com/office/officeart/2005/8/layout/hierarchy5"/>
    <dgm:cxn modelId="{46FCBEB9-8F8A-42AB-AC3F-AF54C14CD6E9}" srcId="{2552D534-192F-449B-80F2-738CEF8D31CB}" destId="{F8FA72A7-53E5-49F3-908A-86FBD9C95705}" srcOrd="0" destOrd="0" parTransId="{0C82C1E3-7430-4F7D-B526-231AEAB57B9D}" sibTransId="{6E249316-CD71-4454-A1F6-205EAE2DEF8B}"/>
    <dgm:cxn modelId="{DAD3CEC7-440B-4EC6-893E-3B3EF1A89F83}" type="presOf" srcId="{683B7DFE-D5ED-41EF-AE23-4F4E764FD52C}" destId="{186E0FA4-2C04-4442-9E5C-54A107FD95F6}" srcOrd="1" destOrd="0" presId="urn:microsoft.com/office/officeart/2005/8/layout/hierarchy5"/>
    <dgm:cxn modelId="{56E0AED0-2077-448C-978B-028605F1377D}" srcId="{58315B1B-47F5-4B2A-A6FE-8E91EE4CBA07}" destId="{F447E59B-13EF-4E1D-9782-5456F387F57E}" srcOrd="1" destOrd="0" parTransId="{17C5D208-8445-4F51-A83E-51195EAECD6C}" sibTransId="{D2F0B847-B87B-4918-937C-E2E6D3F8AE28}"/>
    <dgm:cxn modelId="{2D71E0D6-237B-4FFB-AB5D-96BFD688C1E1}" type="presOf" srcId="{58315B1B-47F5-4B2A-A6FE-8E91EE4CBA07}" destId="{2B80EB7E-1C1C-4DE1-A198-FD93293B7655}" srcOrd="0" destOrd="0" presId="urn:microsoft.com/office/officeart/2005/8/layout/hierarchy5"/>
    <dgm:cxn modelId="{3DE0C7EE-A705-4272-90D4-F72A031C10AF}" srcId="{58315B1B-47F5-4B2A-A6FE-8E91EE4CBA07}" destId="{2552D534-192F-449B-80F2-738CEF8D31CB}" srcOrd="0" destOrd="0" parTransId="{0C2019EC-333C-4E54-9AFE-8F0B22E4512D}" sibTransId="{66752A4E-9C84-41B8-833E-5A58A4C6717F}"/>
    <dgm:cxn modelId="{B059F2F1-4927-48CC-954A-B808918724F8}" srcId="{F447E59B-13EF-4E1D-9782-5456F387F57E}" destId="{01BEF71B-8827-450F-99A3-9A56100571FB}" srcOrd="0" destOrd="0" parTransId="{87FA99CE-9E98-4646-B984-D8B7095301F9}" sibTransId="{C5B97EAE-9553-4D82-8CA0-40041517F580}"/>
    <dgm:cxn modelId="{FB8619F2-3370-402F-875E-96388B0842C0}" srcId="{34DACF88-BA6C-4AAD-AD08-8A8418F7A8E9}" destId="{58315B1B-47F5-4B2A-A6FE-8E91EE4CBA07}" srcOrd="0" destOrd="0" parTransId="{40AC700D-310F-4E62-A5D0-13A525DF1451}" sibTransId="{B25C06EA-FCFB-4D01-83C7-F809D81A0302}"/>
    <dgm:cxn modelId="{E85635F6-D114-47B4-9408-CA940FC6AED3}" type="presOf" srcId="{17C5D208-8445-4F51-A83E-51195EAECD6C}" destId="{53CE86C8-0D37-4738-933C-2C03254DCC33}" srcOrd="0" destOrd="0" presId="urn:microsoft.com/office/officeart/2005/8/layout/hierarchy5"/>
    <dgm:cxn modelId="{840F10FC-21D3-4996-9450-F2F3EDD1C54E}" srcId="{34DACF88-BA6C-4AAD-AD08-8A8418F7A8E9}" destId="{7E123EE7-18DE-41FC-B3F8-642925C0F2E4}" srcOrd="3" destOrd="0" parTransId="{6D4C024D-E0EA-4465-B7AF-10539C83C2A8}" sibTransId="{1AF9CDF4-1FD6-4689-ABD5-09DE8786298B}"/>
    <dgm:cxn modelId="{330C74FE-F4B9-4C71-986B-F5F3D014E54D}" type="presOf" srcId="{0C2019EC-333C-4E54-9AFE-8F0B22E4512D}" destId="{C7DAE43B-3C1B-4379-8CE2-FD2D49318F35}" srcOrd="1" destOrd="0" presId="urn:microsoft.com/office/officeart/2005/8/layout/hierarchy5"/>
    <dgm:cxn modelId="{4D68C408-46D3-4624-8818-3FD3E432912E}" type="presParOf" srcId="{F20533CB-B221-4434-9940-479A4734642B}" destId="{872A346C-3ABD-4C41-A6C4-49F44D6D9A64}" srcOrd="0" destOrd="0" presId="urn:microsoft.com/office/officeart/2005/8/layout/hierarchy5"/>
    <dgm:cxn modelId="{9411ACD8-D7F6-4884-98CC-EEBBFB7C9390}" type="presParOf" srcId="{872A346C-3ABD-4C41-A6C4-49F44D6D9A64}" destId="{529B1CD5-4DD9-4E29-A18E-A6D11A0B5396}" srcOrd="0" destOrd="0" presId="urn:microsoft.com/office/officeart/2005/8/layout/hierarchy5"/>
    <dgm:cxn modelId="{77D8A879-4751-4FC0-B087-27CA707CB3E9}" type="presParOf" srcId="{872A346C-3ABD-4C41-A6C4-49F44D6D9A64}" destId="{80F4AC05-EC1A-4523-982C-038DF7BF37F6}" srcOrd="1" destOrd="0" presId="urn:microsoft.com/office/officeart/2005/8/layout/hierarchy5"/>
    <dgm:cxn modelId="{E61EA7BD-342E-4701-A8F1-F22A361858C8}" type="presParOf" srcId="{80F4AC05-EC1A-4523-982C-038DF7BF37F6}" destId="{08B59A79-BCB9-43F7-B536-EB63B806D339}" srcOrd="0" destOrd="0" presId="urn:microsoft.com/office/officeart/2005/8/layout/hierarchy5"/>
    <dgm:cxn modelId="{567F3AB8-2672-4035-8F59-1A9CB008743E}" type="presParOf" srcId="{08B59A79-BCB9-43F7-B536-EB63B806D339}" destId="{2B80EB7E-1C1C-4DE1-A198-FD93293B7655}" srcOrd="0" destOrd="0" presId="urn:microsoft.com/office/officeart/2005/8/layout/hierarchy5"/>
    <dgm:cxn modelId="{BDF2624D-2336-490C-B301-E75A6B5CD392}" type="presParOf" srcId="{08B59A79-BCB9-43F7-B536-EB63B806D339}" destId="{C84E156F-199F-4F0F-B9D6-060F715DC53B}" srcOrd="1" destOrd="0" presId="urn:microsoft.com/office/officeart/2005/8/layout/hierarchy5"/>
    <dgm:cxn modelId="{81BB622F-2C9D-4571-B6E3-9F0A9E7CD45D}" type="presParOf" srcId="{C84E156F-199F-4F0F-B9D6-060F715DC53B}" destId="{ABCF23EC-CD59-4E50-BD83-E1867FD38353}" srcOrd="0" destOrd="0" presId="urn:microsoft.com/office/officeart/2005/8/layout/hierarchy5"/>
    <dgm:cxn modelId="{EF2364D5-8E5F-4F2B-99B6-3322E4392B80}" type="presParOf" srcId="{ABCF23EC-CD59-4E50-BD83-E1867FD38353}" destId="{C7DAE43B-3C1B-4379-8CE2-FD2D49318F35}" srcOrd="0" destOrd="0" presId="urn:microsoft.com/office/officeart/2005/8/layout/hierarchy5"/>
    <dgm:cxn modelId="{67406E68-A3D6-4C19-8FDC-DBFFD5E59A58}" type="presParOf" srcId="{C84E156F-199F-4F0F-B9D6-060F715DC53B}" destId="{443AB9F2-1B23-4ECE-8363-15908C40EF50}" srcOrd="1" destOrd="0" presId="urn:microsoft.com/office/officeart/2005/8/layout/hierarchy5"/>
    <dgm:cxn modelId="{467DF5A5-8525-4749-A6C4-B563FF7B6F4A}" type="presParOf" srcId="{443AB9F2-1B23-4ECE-8363-15908C40EF50}" destId="{82F196D4-EC46-424E-BB80-F38AAA4E4228}" srcOrd="0" destOrd="0" presId="urn:microsoft.com/office/officeart/2005/8/layout/hierarchy5"/>
    <dgm:cxn modelId="{3E526435-0F37-4A15-9F5D-2FAE7E7896C1}" type="presParOf" srcId="{443AB9F2-1B23-4ECE-8363-15908C40EF50}" destId="{3B6BA808-A598-4FCB-8717-B89F116E2219}" srcOrd="1" destOrd="0" presId="urn:microsoft.com/office/officeart/2005/8/layout/hierarchy5"/>
    <dgm:cxn modelId="{2771C072-E451-4DE8-A1F5-E4F4512A987F}" type="presParOf" srcId="{3B6BA808-A598-4FCB-8717-B89F116E2219}" destId="{F4E977BB-005B-4F8A-AD82-6E4900F31FB5}" srcOrd="0" destOrd="0" presId="urn:microsoft.com/office/officeart/2005/8/layout/hierarchy5"/>
    <dgm:cxn modelId="{A59685AD-D743-4228-9BAD-7F29BE7A4631}" type="presParOf" srcId="{F4E977BB-005B-4F8A-AD82-6E4900F31FB5}" destId="{5ACC73E2-0FBC-4C1B-937F-D740292E9C5E}" srcOrd="0" destOrd="0" presId="urn:microsoft.com/office/officeart/2005/8/layout/hierarchy5"/>
    <dgm:cxn modelId="{A0F096AE-8E48-49CA-A07E-43E915AEB256}" type="presParOf" srcId="{3B6BA808-A598-4FCB-8717-B89F116E2219}" destId="{062D956E-223C-4DC7-878F-AAACF7139A7A}" srcOrd="1" destOrd="0" presId="urn:microsoft.com/office/officeart/2005/8/layout/hierarchy5"/>
    <dgm:cxn modelId="{B27CA5EE-9050-4168-BC10-D3DD67D9D9AE}" type="presParOf" srcId="{062D956E-223C-4DC7-878F-AAACF7139A7A}" destId="{BD2ABDC0-61C9-476D-9010-7B9A3B2B884D}" srcOrd="0" destOrd="0" presId="urn:microsoft.com/office/officeart/2005/8/layout/hierarchy5"/>
    <dgm:cxn modelId="{3CDA7CFF-88D3-4276-B3DB-CB3275D46075}" type="presParOf" srcId="{062D956E-223C-4DC7-878F-AAACF7139A7A}" destId="{86148991-F7C7-4F48-A550-255E1FD05DD4}" srcOrd="1" destOrd="0" presId="urn:microsoft.com/office/officeart/2005/8/layout/hierarchy5"/>
    <dgm:cxn modelId="{DB37BAD9-F491-42E9-8E3C-D8BA9A1651CE}" type="presParOf" srcId="{C84E156F-199F-4F0F-B9D6-060F715DC53B}" destId="{53CE86C8-0D37-4738-933C-2C03254DCC33}" srcOrd="2" destOrd="0" presId="urn:microsoft.com/office/officeart/2005/8/layout/hierarchy5"/>
    <dgm:cxn modelId="{FFFDCE4C-9A43-44A3-B727-C01E6B6DD003}" type="presParOf" srcId="{53CE86C8-0D37-4738-933C-2C03254DCC33}" destId="{B52546EB-1944-4F27-B621-97ACEF016596}" srcOrd="0" destOrd="0" presId="urn:microsoft.com/office/officeart/2005/8/layout/hierarchy5"/>
    <dgm:cxn modelId="{959647F1-0E3E-457D-91AF-56102BFC12D7}" type="presParOf" srcId="{C84E156F-199F-4F0F-B9D6-060F715DC53B}" destId="{0469CC99-26BA-4912-A5DB-523CAA795ED8}" srcOrd="3" destOrd="0" presId="urn:microsoft.com/office/officeart/2005/8/layout/hierarchy5"/>
    <dgm:cxn modelId="{CD032A5D-7532-4B2A-81C0-13A90F117559}" type="presParOf" srcId="{0469CC99-26BA-4912-A5DB-523CAA795ED8}" destId="{926B94E3-7644-4407-AFDD-302457F93DB1}" srcOrd="0" destOrd="0" presId="urn:microsoft.com/office/officeart/2005/8/layout/hierarchy5"/>
    <dgm:cxn modelId="{BB229E47-24DA-485B-9C13-17B5CA02E395}" type="presParOf" srcId="{0469CC99-26BA-4912-A5DB-523CAA795ED8}" destId="{DBC959F4-4408-47F5-9D55-0E5FD0108E8F}" srcOrd="1" destOrd="0" presId="urn:microsoft.com/office/officeart/2005/8/layout/hierarchy5"/>
    <dgm:cxn modelId="{0A477852-B49E-4E4B-B28E-A44652BC2996}" type="presParOf" srcId="{DBC959F4-4408-47F5-9D55-0E5FD0108E8F}" destId="{44A77B17-E18B-4BCE-88F8-B96281103E16}" srcOrd="0" destOrd="0" presId="urn:microsoft.com/office/officeart/2005/8/layout/hierarchy5"/>
    <dgm:cxn modelId="{80788881-BE4C-4F00-A2DE-7ADA2031D0E7}" type="presParOf" srcId="{44A77B17-E18B-4BCE-88F8-B96281103E16}" destId="{982BFD67-5F07-4492-9431-C5C8A21398DD}" srcOrd="0" destOrd="0" presId="urn:microsoft.com/office/officeart/2005/8/layout/hierarchy5"/>
    <dgm:cxn modelId="{C9A54F54-794C-4BE6-9707-00A1BDBDFB10}" type="presParOf" srcId="{DBC959F4-4408-47F5-9D55-0E5FD0108E8F}" destId="{C549A21F-3D1E-4665-9EB8-4F8728E1C5BF}" srcOrd="1" destOrd="0" presId="urn:microsoft.com/office/officeart/2005/8/layout/hierarchy5"/>
    <dgm:cxn modelId="{98427838-243B-4EDA-9EA6-4D8847AA7291}" type="presParOf" srcId="{C549A21F-3D1E-4665-9EB8-4F8728E1C5BF}" destId="{8168CC8D-FCCF-4C8B-A892-14CBBC53E49D}" srcOrd="0" destOrd="0" presId="urn:microsoft.com/office/officeart/2005/8/layout/hierarchy5"/>
    <dgm:cxn modelId="{9BA09BC7-AD6E-4026-A2D9-77994A9D4863}" type="presParOf" srcId="{C549A21F-3D1E-4665-9EB8-4F8728E1C5BF}" destId="{D93844F6-16BD-41C6-AF27-E6A1DD06353D}" srcOrd="1" destOrd="0" presId="urn:microsoft.com/office/officeart/2005/8/layout/hierarchy5"/>
    <dgm:cxn modelId="{D5B0527B-2AEA-4DF0-BA1E-0C4DB1449E5B}" type="presParOf" srcId="{F20533CB-B221-4434-9940-479A4734642B}" destId="{0D3D83DF-1C97-487D-98F2-13306B3EA203}" srcOrd="1" destOrd="0" presId="urn:microsoft.com/office/officeart/2005/8/layout/hierarchy5"/>
    <dgm:cxn modelId="{53F5F5B8-8BC1-4518-B859-FBDA0599DA52}" type="presParOf" srcId="{0D3D83DF-1C97-487D-98F2-13306B3EA203}" destId="{525232C9-3ECE-43B5-97F7-26F0CEE40320}" srcOrd="0" destOrd="0" presId="urn:microsoft.com/office/officeart/2005/8/layout/hierarchy5"/>
    <dgm:cxn modelId="{21B4F807-6E73-4DA6-A83E-5B9EFFD0019A}" type="presParOf" srcId="{525232C9-3ECE-43B5-97F7-26F0CEE40320}" destId="{2E795034-D222-49D8-BC2C-D1049A0A383C}" srcOrd="0" destOrd="0" presId="urn:microsoft.com/office/officeart/2005/8/layout/hierarchy5"/>
    <dgm:cxn modelId="{1DDFF918-2206-4250-937F-953EBECEEF46}" type="presParOf" srcId="{525232C9-3ECE-43B5-97F7-26F0CEE40320}" destId="{15A02DFE-A60B-450F-A651-76D42C05B66E}" srcOrd="1" destOrd="0" presId="urn:microsoft.com/office/officeart/2005/8/layout/hierarchy5"/>
    <dgm:cxn modelId="{9415158B-A9C6-4D95-BBEA-BEAE4C31BFBC}" type="presParOf" srcId="{0D3D83DF-1C97-487D-98F2-13306B3EA203}" destId="{A57A6368-A522-44F6-8B50-C2DED54E57B1}" srcOrd="1" destOrd="0" presId="urn:microsoft.com/office/officeart/2005/8/layout/hierarchy5"/>
    <dgm:cxn modelId="{558F10E0-09B8-4263-BE95-F2B251A0DF68}" type="presParOf" srcId="{A57A6368-A522-44F6-8B50-C2DED54E57B1}" destId="{3B95BCE3-04F9-422A-99B2-C3B81D54DECC}" srcOrd="0" destOrd="0" presId="urn:microsoft.com/office/officeart/2005/8/layout/hierarchy5"/>
    <dgm:cxn modelId="{DA5239E0-3DD3-4A37-96E5-139DEA3FB5DD}" type="presParOf" srcId="{0D3D83DF-1C97-487D-98F2-13306B3EA203}" destId="{975AE3AD-E172-4C2E-BFD9-BCA0CEF6B50D}" srcOrd="2" destOrd="0" presId="urn:microsoft.com/office/officeart/2005/8/layout/hierarchy5"/>
    <dgm:cxn modelId="{18615476-7477-483E-A67F-F008D4B5DFE4}" type="presParOf" srcId="{975AE3AD-E172-4C2E-BFD9-BCA0CEF6B50D}" destId="{498655F1-FDC2-4609-AD5D-D41162E7A292}" srcOrd="0" destOrd="0" presId="urn:microsoft.com/office/officeart/2005/8/layout/hierarchy5"/>
    <dgm:cxn modelId="{DEEFB850-6949-42C7-A2E4-672361B5549B}" type="presParOf" srcId="{975AE3AD-E172-4C2E-BFD9-BCA0CEF6B50D}" destId="{186E0FA4-2C04-4442-9E5C-54A107FD95F6}" srcOrd="1" destOrd="0" presId="urn:microsoft.com/office/officeart/2005/8/layout/hierarchy5"/>
    <dgm:cxn modelId="{2DC1B8D3-646E-4E78-AD3C-4FC6A34DCF50}" type="presParOf" srcId="{0D3D83DF-1C97-487D-98F2-13306B3EA203}" destId="{18E5464F-3639-43B3-92A8-DB8609032D78}" srcOrd="3" destOrd="0" presId="urn:microsoft.com/office/officeart/2005/8/layout/hierarchy5"/>
    <dgm:cxn modelId="{CDB6ABBC-E14C-49AD-8A81-D7A8BB18AB9A}" type="presParOf" srcId="{18E5464F-3639-43B3-92A8-DB8609032D78}" destId="{F793AA3A-49A1-453D-9EE9-7F320CC9856E}" srcOrd="0" destOrd="0" presId="urn:microsoft.com/office/officeart/2005/8/layout/hierarchy5"/>
    <dgm:cxn modelId="{2CBEBBE1-3DD7-4942-BFB1-31C276C195C5}" type="presParOf" srcId="{0D3D83DF-1C97-487D-98F2-13306B3EA203}" destId="{6DB84966-F2A2-4DB0-BD80-ADAE77A499B1}" srcOrd="4" destOrd="0" presId="urn:microsoft.com/office/officeart/2005/8/layout/hierarchy5"/>
    <dgm:cxn modelId="{AF2FAFBB-EB6D-4DF9-BF65-07A21BBDCBA3}" type="presParOf" srcId="{6DB84966-F2A2-4DB0-BD80-ADAE77A499B1}" destId="{ABA3AFCC-D6D1-4F80-9992-1B36B1B35E84}" srcOrd="0" destOrd="0" presId="urn:microsoft.com/office/officeart/2005/8/layout/hierarchy5"/>
    <dgm:cxn modelId="{54D39BD9-1F07-4AE0-9794-BD2E961CABA6}" type="presParOf" srcId="{6DB84966-F2A2-4DB0-BD80-ADAE77A499B1}" destId="{AF1799F3-841E-405B-A195-BDC7CAF1C09F}" srcOrd="1" destOrd="0" presId="urn:microsoft.com/office/officeart/2005/8/layout/hierarchy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2D41C78-9532-417C-B7FA-74B2A8CE9640}" type="doc">
      <dgm:prSet loTypeId="urn:microsoft.com/office/officeart/2005/8/layout/hProcess9" loCatId="process" qsTypeId="urn:microsoft.com/office/officeart/2005/8/quickstyle/simple1" qsCatId="simple" csTypeId="urn:microsoft.com/office/officeart/2005/8/colors/accent1_2" csCatId="accent1" phldr="1"/>
      <dgm:spPr/>
    </dgm:pt>
    <dgm:pt modelId="{AEA5C701-E002-49D5-B4A1-6349D3FC8F69}">
      <dgm:prSet phldrT="[文字]" custT="1"/>
      <dgm:spPr>
        <a:solidFill>
          <a:schemeClr val="accent2"/>
        </a:solidFill>
      </dgm:spPr>
      <dgm:t>
        <a:bodyPr/>
        <a:lstStyle/>
        <a:p>
          <a:r>
            <a:rPr lang="zh-TW" altLang="en-US" sz="3200" b="1" dirty="0">
              <a:solidFill>
                <a:schemeClr val="accent3">
                  <a:lumMod val="10000"/>
                </a:schemeClr>
              </a:solidFill>
              <a:latin typeface="+mj-ea"/>
              <a:ea typeface="+mj-ea"/>
            </a:rPr>
            <a:t>確認</a:t>
          </a:r>
          <a:br>
            <a:rPr lang="en-US" altLang="zh-TW" sz="3200" b="1" dirty="0">
              <a:solidFill>
                <a:schemeClr val="accent3">
                  <a:lumMod val="10000"/>
                </a:schemeClr>
              </a:solidFill>
              <a:latin typeface="+mj-ea"/>
              <a:ea typeface="+mj-ea"/>
            </a:rPr>
          </a:br>
          <a:r>
            <a:rPr lang="zh-TW" altLang="en-US" sz="3200" b="1" dirty="0">
              <a:solidFill>
                <a:schemeClr val="accent3">
                  <a:lumMod val="10000"/>
                </a:schemeClr>
              </a:solidFill>
              <a:latin typeface="+mj-ea"/>
              <a:ea typeface="+mj-ea"/>
            </a:rPr>
            <a:t>事實</a:t>
          </a:r>
        </a:p>
      </dgm:t>
    </dgm:pt>
    <dgm:pt modelId="{CC44BEC4-3084-4D40-9952-348FC02F4ED3}" type="parTrans" cxnId="{3632A162-B840-4E4F-9635-9EAEC548EEBC}">
      <dgm:prSet/>
      <dgm:spPr/>
      <dgm:t>
        <a:bodyPr/>
        <a:lstStyle/>
        <a:p>
          <a:endParaRPr lang="zh-TW" altLang="en-US"/>
        </a:p>
      </dgm:t>
    </dgm:pt>
    <dgm:pt modelId="{F1DD9D71-CFAB-4EB2-A744-05AD059D7CBC}" type="sibTrans" cxnId="{3632A162-B840-4E4F-9635-9EAEC548EEBC}">
      <dgm:prSet/>
      <dgm:spPr/>
      <dgm:t>
        <a:bodyPr/>
        <a:lstStyle/>
        <a:p>
          <a:endParaRPr lang="zh-TW" altLang="en-US"/>
        </a:p>
      </dgm:t>
    </dgm:pt>
    <dgm:pt modelId="{0CB5C0B4-5F99-4BBD-8931-B21521A9DCAA}">
      <dgm:prSet phldrT="[文字]" custT="1"/>
      <dgm:spPr>
        <a:solidFill>
          <a:schemeClr val="accent2"/>
        </a:solidFill>
      </dgm:spPr>
      <dgm:t>
        <a:bodyPr/>
        <a:lstStyle/>
        <a:p>
          <a:r>
            <a:rPr lang="zh-TW" altLang="en-US" sz="3200" b="1" dirty="0">
              <a:solidFill>
                <a:schemeClr val="accent3">
                  <a:lumMod val="10000"/>
                </a:schemeClr>
              </a:solidFill>
              <a:latin typeface="+mj-ea"/>
              <a:ea typeface="+mj-ea"/>
            </a:rPr>
            <a:t>追究</a:t>
          </a:r>
          <a:br>
            <a:rPr lang="en-US" altLang="zh-TW" sz="3200" b="1" dirty="0">
              <a:solidFill>
                <a:schemeClr val="accent3">
                  <a:lumMod val="10000"/>
                </a:schemeClr>
              </a:solidFill>
              <a:latin typeface="+mj-ea"/>
              <a:ea typeface="+mj-ea"/>
            </a:rPr>
          </a:br>
          <a:r>
            <a:rPr lang="zh-TW" altLang="en-US" sz="3200" b="1" dirty="0">
              <a:solidFill>
                <a:schemeClr val="accent3">
                  <a:lumMod val="10000"/>
                </a:schemeClr>
              </a:solidFill>
              <a:latin typeface="+mj-ea"/>
              <a:ea typeface="+mj-ea"/>
            </a:rPr>
            <a:t>責任</a:t>
          </a:r>
        </a:p>
      </dgm:t>
    </dgm:pt>
    <dgm:pt modelId="{98B8AD46-0E39-4F17-8020-B5F391124B14}" type="parTrans" cxnId="{18D73DB5-25F3-4475-B5F8-4C4095D97630}">
      <dgm:prSet/>
      <dgm:spPr/>
      <dgm:t>
        <a:bodyPr/>
        <a:lstStyle/>
        <a:p>
          <a:endParaRPr lang="zh-TW" altLang="en-US"/>
        </a:p>
      </dgm:t>
    </dgm:pt>
    <dgm:pt modelId="{5438C13C-1D7A-4362-9E5B-9E3BA82A0C87}" type="sibTrans" cxnId="{18D73DB5-25F3-4475-B5F8-4C4095D97630}">
      <dgm:prSet/>
      <dgm:spPr/>
      <dgm:t>
        <a:bodyPr/>
        <a:lstStyle/>
        <a:p>
          <a:endParaRPr lang="zh-TW" altLang="en-US"/>
        </a:p>
      </dgm:t>
    </dgm:pt>
    <dgm:pt modelId="{885B6495-BF5C-4771-84D1-AB6A4FE81004}">
      <dgm:prSet phldrT="[文字]" custT="1"/>
      <dgm:spPr>
        <a:solidFill>
          <a:schemeClr val="accent2"/>
        </a:solidFill>
      </dgm:spPr>
      <dgm:t>
        <a:bodyPr/>
        <a:lstStyle/>
        <a:p>
          <a:r>
            <a:rPr lang="zh-TW" altLang="en-US" sz="3200" b="1" dirty="0">
              <a:solidFill>
                <a:schemeClr val="accent3">
                  <a:lumMod val="10000"/>
                </a:schemeClr>
              </a:solidFill>
              <a:latin typeface="+mj-ea"/>
              <a:ea typeface="+mj-ea"/>
            </a:rPr>
            <a:t>報應</a:t>
          </a:r>
          <a:br>
            <a:rPr lang="en-US" altLang="zh-TW" sz="3200" b="1" dirty="0">
              <a:solidFill>
                <a:schemeClr val="accent3">
                  <a:lumMod val="10000"/>
                </a:schemeClr>
              </a:solidFill>
              <a:latin typeface="+mj-ea"/>
              <a:ea typeface="+mj-ea"/>
            </a:rPr>
          </a:br>
          <a:r>
            <a:rPr lang="zh-TW" altLang="en-US" sz="3200" b="1" dirty="0">
              <a:solidFill>
                <a:schemeClr val="accent3">
                  <a:lumMod val="10000"/>
                </a:schemeClr>
              </a:solidFill>
              <a:latin typeface="+mj-ea"/>
              <a:ea typeface="+mj-ea"/>
            </a:rPr>
            <a:t>處罰</a:t>
          </a:r>
        </a:p>
      </dgm:t>
    </dgm:pt>
    <dgm:pt modelId="{DBECE969-D262-4E68-B149-CF2D7B7AD062}" type="parTrans" cxnId="{4C6E8BD2-7F2F-40F8-B20A-E2CDAB9394A0}">
      <dgm:prSet/>
      <dgm:spPr/>
      <dgm:t>
        <a:bodyPr/>
        <a:lstStyle/>
        <a:p>
          <a:endParaRPr lang="zh-TW" altLang="en-US"/>
        </a:p>
      </dgm:t>
    </dgm:pt>
    <dgm:pt modelId="{8192CB76-6E6B-4E71-B390-1E140BC096A4}" type="sibTrans" cxnId="{4C6E8BD2-7F2F-40F8-B20A-E2CDAB9394A0}">
      <dgm:prSet/>
      <dgm:spPr/>
      <dgm:t>
        <a:bodyPr/>
        <a:lstStyle/>
        <a:p>
          <a:endParaRPr lang="zh-TW" altLang="en-US"/>
        </a:p>
      </dgm:t>
    </dgm:pt>
    <dgm:pt modelId="{C4074584-3BDD-4C21-8169-22D82954B734}" type="pres">
      <dgm:prSet presAssocID="{12D41C78-9532-417C-B7FA-74B2A8CE9640}" presName="CompostProcess" presStyleCnt="0">
        <dgm:presLayoutVars>
          <dgm:dir/>
          <dgm:resizeHandles val="exact"/>
        </dgm:presLayoutVars>
      </dgm:prSet>
      <dgm:spPr/>
    </dgm:pt>
    <dgm:pt modelId="{9C79CE97-A96B-41CE-BD7F-5E85E92845E5}" type="pres">
      <dgm:prSet presAssocID="{12D41C78-9532-417C-B7FA-74B2A8CE9640}" presName="arrow" presStyleLbl="bgShp" presStyleIdx="0" presStyleCnt="1" custScaleY="96447" custLinFactNeighborX="8977" custLinFactNeighborY="3618"/>
      <dgm:spPr>
        <a:solidFill>
          <a:schemeClr val="accent2">
            <a:lumMod val="90000"/>
          </a:schemeClr>
        </a:solidFill>
      </dgm:spPr>
    </dgm:pt>
    <dgm:pt modelId="{DB22964F-5663-4E01-A343-BB650F2D8839}" type="pres">
      <dgm:prSet presAssocID="{12D41C78-9532-417C-B7FA-74B2A8CE9640}" presName="linearProcess" presStyleCnt="0"/>
      <dgm:spPr/>
    </dgm:pt>
    <dgm:pt modelId="{E822D326-A2E0-4975-9920-B93584646A6F}" type="pres">
      <dgm:prSet presAssocID="{AEA5C701-E002-49D5-B4A1-6349D3FC8F69}" presName="textNode" presStyleLbl="node1" presStyleIdx="0" presStyleCnt="3" custScaleX="64311" custScaleY="62403" custLinFactNeighborX="87040" custLinFactNeighborY="10891">
        <dgm:presLayoutVars>
          <dgm:bulletEnabled val="1"/>
        </dgm:presLayoutVars>
      </dgm:prSet>
      <dgm:spPr/>
    </dgm:pt>
    <dgm:pt modelId="{139BE9AA-0AA9-4883-8EED-DF3C77580855}" type="pres">
      <dgm:prSet presAssocID="{F1DD9D71-CFAB-4EB2-A744-05AD059D7CBC}" presName="sibTrans" presStyleCnt="0"/>
      <dgm:spPr/>
    </dgm:pt>
    <dgm:pt modelId="{48ED1038-C210-4F04-9D00-0FF0D437985F}" type="pres">
      <dgm:prSet presAssocID="{0CB5C0B4-5F99-4BBD-8931-B21521A9DCAA}" presName="textNode" presStyleLbl="node1" presStyleIdx="1" presStyleCnt="3" custScaleX="64311" custScaleY="62403" custLinFactNeighborX="93872" custLinFactNeighborY="11771">
        <dgm:presLayoutVars>
          <dgm:bulletEnabled val="1"/>
        </dgm:presLayoutVars>
      </dgm:prSet>
      <dgm:spPr/>
    </dgm:pt>
    <dgm:pt modelId="{71C7ADE8-ECF8-48C0-AC2A-8AA5F68C98D0}" type="pres">
      <dgm:prSet presAssocID="{5438C13C-1D7A-4362-9E5B-9E3BA82A0C87}" presName="sibTrans" presStyleCnt="0"/>
      <dgm:spPr/>
    </dgm:pt>
    <dgm:pt modelId="{33BAAD12-0EE6-4645-B6CD-0BA23A026430}" type="pres">
      <dgm:prSet presAssocID="{885B6495-BF5C-4771-84D1-AB6A4FE81004}" presName="textNode" presStyleLbl="node1" presStyleIdx="2" presStyleCnt="3" custScaleX="61985" custScaleY="61175" custLinFactNeighborX="85978" custLinFactNeighborY="11770">
        <dgm:presLayoutVars>
          <dgm:bulletEnabled val="1"/>
        </dgm:presLayoutVars>
      </dgm:prSet>
      <dgm:spPr/>
    </dgm:pt>
  </dgm:ptLst>
  <dgm:cxnLst>
    <dgm:cxn modelId="{3632A162-B840-4E4F-9635-9EAEC548EEBC}" srcId="{12D41C78-9532-417C-B7FA-74B2A8CE9640}" destId="{AEA5C701-E002-49D5-B4A1-6349D3FC8F69}" srcOrd="0" destOrd="0" parTransId="{CC44BEC4-3084-4D40-9952-348FC02F4ED3}" sibTransId="{F1DD9D71-CFAB-4EB2-A744-05AD059D7CBC}"/>
    <dgm:cxn modelId="{B223BA42-A22C-4DA0-B09F-6E8119378797}" type="presOf" srcId="{0CB5C0B4-5F99-4BBD-8931-B21521A9DCAA}" destId="{48ED1038-C210-4F04-9D00-0FF0D437985F}" srcOrd="0" destOrd="0" presId="urn:microsoft.com/office/officeart/2005/8/layout/hProcess9"/>
    <dgm:cxn modelId="{BA5D2374-58DD-42E8-BE46-011741DAA6ED}" type="presOf" srcId="{12D41C78-9532-417C-B7FA-74B2A8CE9640}" destId="{C4074584-3BDD-4C21-8169-22D82954B734}" srcOrd="0" destOrd="0" presId="urn:microsoft.com/office/officeart/2005/8/layout/hProcess9"/>
    <dgm:cxn modelId="{5D3AB897-8FAC-40B3-9186-327DAC2C9A25}" type="presOf" srcId="{885B6495-BF5C-4771-84D1-AB6A4FE81004}" destId="{33BAAD12-0EE6-4645-B6CD-0BA23A026430}" srcOrd="0" destOrd="0" presId="urn:microsoft.com/office/officeart/2005/8/layout/hProcess9"/>
    <dgm:cxn modelId="{18D73DB5-25F3-4475-B5F8-4C4095D97630}" srcId="{12D41C78-9532-417C-B7FA-74B2A8CE9640}" destId="{0CB5C0B4-5F99-4BBD-8931-B21521A9DCAA}" srcOrd="1" destOrd="0" parTransId="{98B8AD46-0E39-4F17-8020-B5F391124B14}" sibTransId="{5438C13C-1D7A-4362-9E5B-9E3BA82A0C87}"/>
    <dgm:cxn modelId="{4C6E8BD2-7F2F-40F8-B20A-E2CDAB9394A0}" srcId="{12D41C78-9532-417C-B7FA-74B2A8CE9640}" destId="{885B6495-BF5C-4771-84D1-AB6A4FE81004}" srcOrd="2" destOrd="0" parTransId="{DBECE969-D262-4E68-B149-CF2D7B7AD062}" sibTransId="{8192CB76-6E6B-4E71-B390-1E140BC096A4}"/>
    <dgm:cxn modelId="{A3EF90D4-9DCF-4DE8-ACA4-A9DC4041CB0E}" type="presOf" srcId="{AEA5C701-E002-49D5-B4A1-6349D3FC8F69}" destId="{E822D326-A2E0-4975-9920-B93584646A6F}" srcOrd="0" destOrd="0" presId="urn:microsoft.com/office/officeart/2005/8/layout/hProcess9"/>
    <dgm:cxn modelId="{B0E7D448-C14F-423B-9C3F-CF118C33DF15}" type="presParOf" srcId="{C4074584-3BDD-4C21-8169-22D82954B734}" destId="{9C79CE97-A96B-41CE-BD7F-5E85E92845E5}" srcOrd="0" destOrd="0" presId="urn:microsoft.com/office/officeart/2005/8/layout/hProcess9"/>
    <dgm:cxn modelId="{422F2CEF-6D0A-4083-A8AA-FA86068CEDF8}" type="presParOf" srcId="{C4074584-3BDD-4C21-8169-22D82954B734}" destId="{DB22964F-5663-4E01-A343-BB650F2D8839}" srcOrd="1" destOrd="0" presId="urn:microsoft.com/office/officeart/2005/8/layout/hProcess9"/>
    <dgm:cxn modelId="{F1945324-C562-4A5F-8364-8E82F8650DE5}" type="presParOf" srcId="{DB22964F-5663-4E01-A343-BB650F2D8839}" destId="{E822D326-A2E0-4975-9920-B93584646A6F}" srcOrd="0" destOrd="0" presId="urn:microsoft.com/office/officeart/2005/8/layout/hProcess9"/>
    <dgm:cxn modelId="{10832F35-B2D9-4EAA-99D3-FADACF9CD44B}" type="presParOf" srcId="{DB22964F-5663-4E01-A343-BB650F2D8839}" destId="{139BE9AA-0AA9-4883-8EED-DF3C77580855}" srcOrd="1" destOrd="0" presId="urn:microsoft.com/office/officeart/2005/8/layout/hProcess9"/>
    <dgm:cxn modelId="{207B683B-373A-463D-A500-D9E5AC17463C}" type="presParOf" srcId="{DB22964F-5663-4E01-A343-BB650F2D8839}" destId="{48ED1038-C210-4F04-9D00-0FF0D437985F}" srcOrd="2" destOrd="0" presId="urn:microsoft.com/office/officeart/2005/8/layout/hProcess9"/>
    <dgm:cxn modelId="{52DD5625-FEBD-4AEB-A5F8-C076BD0349E1}" type="presParOf" srcId="{DB22964F-5663-4E01-A343-BB650F2D8839}" destId="{71C7ADE8-ECF8-48C0-AC2A-8AA5F68C98D0}" srcOrd="3" destOrd="0" presId="urn:microsoft.com/office/officeart/2005/8/layout/hProcess9"/>
    <dgm:cxn modelId="{8281C7C9-BBEA-4019-BD58-AFC978213785}" type="presParOf" srcId="{DB22964F-5663-4E01-A343-BB650F2D8839}" destId="{33BAAD12-0EE6-4645-B6CD-0BA23A026430}"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732B3F4-A877-4B4F-AF8B-224986EF8830}"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zh-TW" altLang="en-US"/>
        </a:p>
      </dgm:t>
    </dgm:pt>
    <dgm:pt modelId="{EEA77F94-E5F9-47E4-BEE5-B1B160507B4C}">
      <dgm:prSet phldrT="[文字]" custT="1"/>
      <dgm:spPr>
        <a:solidFill>
          <a:schemeClr val="accent2">
            <a:lumMod val="90000"/>
          </a:schemeClr>
        </a:solidFill>
      </dgm:spPr>
      <dgm:t>
        <a:bodyPr/>
        <a:lstStyle/>
        <a:p>
          <a:r>
            <a:rPr lang="zh-TW" altLang="en-US" sz="3200" dirty="0">
              <a:latin typeface="Gen Jyuu Gothic Bold" pitchFamily="34" charset="-120"/>
              <a:ea typeface="Gen Jyuu Gothic Bold" pitchFamily="34" charset="-120"/>
              <a:cs typeface="Gen Jyuu Gothic Bold" pitchFamily="34" charset="-120"/>
            </a:rPr>
            <a:t>加害人</a:t>
          </a:r>
        </a:p>
      </dgm:t>
    </dgm:pt>
    <dgm:pt modelId="{64D951CA-21F9-470B-883D-D947D03CB215}" type="parTrans" cxnId="{75399D6D-05C0-4FF1-8A19-3D26F06D2D04}">
      <dgm:prSet/>
      <dgm:spPr/>
      <dgm:t>
        <a:bodyPr/>
        <a:lstStyle/>
        <a:p>
          <a:endParaRPr lang="zh-TW" altLang="en-US"/>
        </a:p>
      </dgm:t>
    </dgm:pt>
    <dgm:pt modelId="{3088E5AC-06FD-4A5F-BAE3-9DED2B42A763}" type="sibTrans" cxnId="{75399D6D-05C0-4FF1-8A19-3D26F06D2D04}">
      <dgm:prSet/>
      <dgm:spPr/>
      <dgm:t>
        <a:bodyPr/>
        <a:lstStyle/>
        <a:p>
          <a:endParaRPr lang="zh-TW" altLang="en-US"/>
        </a:p>
      </dgm:t>
    </dgm:pt>
    <dgm:pt modelId="{AF166206-07A8-43AD-A804-8DCE2A95CEFF}">
      <dgm:prSet phldrT="[文字]" custT="1"/>
      <dgm:spPr/>
      <dgm:t>
        <a:bodyPr/>
        <a:lstStyle/>
        <a:p>
          <a:pPr algn="ctr"/>
          <a:r>
            <a:rPr lang="zh-TW" altLang="en-US" sz="2400" dirty="0">
              <a:solidFill>
                <a:schemeClr val="accent3">
                  <a:lumMod val="25000"/>
                </a:schemeClr>
              </a:solidFill>
              <a:latin typeface="Gen Jyuu Gothic Bold" pitchFamily="34" charset="-120"/>
              <a:ea typeface="Gen Jyuu Gothic Bold" pitchFamily="34" charset="-120"/>
              <a:cs typeface="Gen Jyuu Gothic Bold" pitchFamily="34" charset="-120"/>
            </a:rPr>
            <a:t>被處理的主角</a:t>
          </a:r>
        </a:p>
      </dgm:t>
    </dgm:pt>
    <dgm:pt modelId="{24450D94-F25A-45AD-9F8E-1CDCCC8A020C}" type="parTrans" cxnId="{B9FD72CC-B97F-457F-BD8B-40328EBE0A57}">
      <dgm:prSet/>
      <dgm:spPr/>
      <dgm:t>
        <a:bodyPr/>
        <a:lstStyle/>
        <a:p>
          <a:endParaRPr lang="zh-TW" altLang="en-US"/>
        </a:p>
      </dgm:t>
    </dgm:pt>
    <dgm:pt modelId="{E0817134-279C-4F91-B2F9-EE049D059938}" type="sibTrans" cxnId="{B9FD72CC-B97F-457F-BD8B-40328EBE0A57}">
      <dgm:prSet/>
      <dgm:spPr/>
      <dgm:t>
        <a:bodyPr/>
        <a:lstStyle/>
        <a:p>
          <a:endParaRPr lang="zh-TW" altLang="en-US"/>
        </a:p>
      </dgm:t>
    </dgm:pt>
    <dgm:pt modelId="{91323824-772F-4910-8485-5E71A6CED546}">
      <dgm:prSet phldrT="[文字]" custT="1"/>
      <dgm:spPr/>
      <dgm:t>
        <a:bodyPr/>
        <a:lstStyle/>
        <a:p>
          <a:pPr algn="ctr"/>
          <a:r>
            <a:rPr lang="zh-TW" altLang="en-US" sz="2400" dirty="0">
              <a:solidFill>
                <a:schemeClr val="accent3">
                  <a:lumMod val="25000"/>
                </a:schemeClr>
              </a:solidFill>
              <a:latin typeface="Gen Jyuu Gothic Bold" pitchFamily="34" charset="-120"/>
              <a:ea typeface="Gen Jyuu Gothic Bold" pitchFamily="34" charset="-120"/>
              <a:cs typeface="Gen Jyuu Gothic Bold" pitchFamily="34" charset="-120"/>
            </a:rPr>
            <a:t>逃避責任</a:t>
          </a:r>
          <a:br>
            <a:rPr lang="en-US" altLang="zh-TW" sz="2400" dirty="0">
              <a:solidFill>
                <a:schemeClr val="accent3">
                  <a:lumMod val="25000"/>
                </a:schemeClr>
              </a:solidFill>
              <a:latin typeface="Gen Jyuu Gothic Bold" pitchFamily="34" charset="-120"/>
              <a:ea typeface="Gen Jyuu Gothic Bold" pitchFamily="34" charset="-120"/>
              <a:cs typeface="Gen Jyuu Gothic Bold" pitchFamily="34" charset="-120"/>
            </a:rPr>
          </a:br>
          <a:r>
            <a:rPr lang="zh-TW" altLang="en-US" sz="2400" dirty="0">
              <a:solidFill>
                <a:schemeClr val="accent3">
                  <a:lumMod val="25000"/>
                </a:schemeClr>
              </a:solidFill>
              <a:latin typeface="Gen Jyuu Gothic Bold" pitchFamily="34" charset="-120"/>
              <a:ea typeface="Gen Jyuu Gothic Bold" pitchFamily="34" charset="-120"/>
              <a:cs typeface="Gen Jyuu Gothic Bold" pitchFamily="34" charset="-120"/>
            </a:rPr>
            <a:t>不斷爭執</a:t>
          </a:r>
        </a:p>
      </dgm:t>
    </dgm:pt>
    <dgm:pt modelId="{A4C8A0D2-2075-48E2-A724-3B02A1EBF617}" type="parTrans" cxnId="{147AD019-C593-47E5-AA4F-7AD694AF7C43}">
      <dgm:prSet/>
      <dgm:spPr/>
      <dgm:t>
        <a:bodyPr/>
        <a:lstStyle/>
        <a:p>
          <a:endParaRPr lang="zh-TW" altLang="en-US"/>
        </a:p>
      </dgm:t>
    </dgm:pt>
    <dgm:pt modelId="{237C5CAC-6316-42E5-94D7-3FC6281FD1E8}" type="sibTrans" cxnId="{147AD019-C593-47E5-AA4F-7AD694AF7C43}">
      <dgm:prSet/>
      <dgm:spPr/>
      <dgm:t>
        <a:bodyPr/>
        <a:lstStyle/>
        <a:p>
          <a:endParaRPr lang="zh-TW" altLang="en-US"/>
        </a:p>
      </dgm:t>
    </dgm:pt>
    <dgm:pt modelId="{E478C386-8BCF-4554-B96B-0D22FA9B1A10}">
      <dgm:prSet phldrT="[文字]" custT="1"/>
      <dgm:spPr>
        <a:solidFill>
          <a:schemeClr val="accent2">
            <a:lumMod val="90000"/>
          </a:schemeClr>
        </a:solidFill>
      </dgm:spPr>
      <dgm:t>
        <a:bodyPr/>
        <a:lstStyle/>
        <a:p>
          <a:r>
            <a:rPr lang="zh-TW" altLang="en-US" sz="3200" dirty="0">
              <a:latin typeface="Gen Jyuu Gothic Bold" pitchFamily="34" charset="-120"/>
              <a:ea typeface="Gen Jyuu Gothic Bold" pitchFamily="34" charset="-120"/>
              <a:cs typeface="Gen Jyuu Gothic Bold" pitchFamily="34" charset="-120"/>
            </a:rPr>
            <a:t>被害人</a:t>
          </a:r>
        </a:p>
      </dgm:t>
    </dgm:pt>
    <dgm:pt modelId="{A0D0CF0A-6DF7-4143-B1CD-FCCA8322F231}" type="parTrans" cxnId="{60E1B5A6-970F-4229-AB71-3C6F68009594}">
      <dgm:prSet/>
      <dgm:spPr/>
      <dgm:t>
        <a:bodyPr/>
        <a:lstStyle/>
        <a:p>
          <a:endParaRPr lang="zh-TW" altLang="en-US"/>
        </a:p>
      </dgm:t>
    </dgm:pt>
    <dgm:pt modelId="{24EFC9E4-6A69-46C6-9796-E89E46B8D9B5}" type="sibTrans" cxnId="{60E1B5A6-970F-4229-AB71-3C6F68009594}">
      <dgm:prSet/>
      <dgm:spPr/>
      <dgm:t>
        <a:bodyPr/>
        <a:lstStyle/>
        <a:p>
          <a:endParaRPr lang="zh-TW" altLang="en-US"/>
        </a:p>
      </dgm:t>
    </dgm:pt>
    <dgm:pt modelId="{6E43F455-7F6C-4349-9DAF-38F346F36A8B}">
      <dgm:prSet phldrT="[文字]" custT="1"/>
      <dgm:spPr/>
      <dgm:t>
        <a:bodyPr/>
        <a:lstStyle/>
        <a:p>
          <a:pPr algn="ctr"/>
          <a:r>
            <a:rPr lang="zh-TW" altLang="en-US" sz="2400" dirty="0">
              <a:solidFill>
                <a:schemeClr val="accent3">
                  <a:lumMod val="25000"/>
                </a:schemeClr>
              </a:solidFill>
              <a:latin typeface="Gen Jyuu Gothic Bold" pitchFamily="34" charset="-120"/>
              <a:ea typeface="Gen Jyuu Gothic Bold" pitchFamily="34" charset="-120"/>
              <a:cs typeface="Gen Jyuu Gothic Bold" pitchFamily="34" charset="-120"/>
            </a:rPr>
            <a:t>證明犯罪的配角</a:t>
          </a:r>
        </a:p>
      </dgm:t>
    </dgm:pt>
    <dgm:pt modelId="{B8DBD4AC-A7E7-4FA0-9AD9-6BCB85C9170C}" type="parTrans" cxnId="{F9482718-AA28-4F06-A2B6-A381063385BD}">
      <dgm:prSet/>
      <dgm:spPr/>
      <dgm:t>
        <a:bodyPr/>
        <a:lstStyle/>
        <a:p>
          <a:endParaRPr lang="zh-TW" altLang="en-US"/>
        </a:p>
      </dgm:t>
    </dgm:pt>
    <dgm:pt modelId="{ED54616A-5F86-4B20-9E7A-DFB52AAB560F}" type="sibTrans" cxnId="{F9482718-AA28-4F06-A2B6-A381063385BD}">
      <dgm:prSet/>
      <dgm:spPr/>
      <dgm:t>
        <a:bodyPr/>
        <a:lstStyle/>
        <a:p>
          <a:endParaRPr lang="zh-TW" altLang="en-US"/>
        </a:p>
      </dgm:t>
    </dgm:pt>
    <dgm:pt modelId="{493753FD-65C7-4B91-981F-B425873DBFDF}">
      <dgm:prSet phldrT="[文字]" custT="1"/>
      <dgm:spPr/>
      <dgm:t>
        <a:bodyPr/>
        <a:lstStyle/>
        <a:p>
          <a:pPr algn="ctr"/>
          <a:r>
            <a:rPr lang="zh-TW" altLang="en-US" sz="2400" dirty="0">
              <a:solidFill>
                <a:schemeClr val="accent3">
                  <a:lumMod val="25000"/>
                </a:schemeClr>
              </a:solidFill>
              <a:latin typeface="Gen Jyuu Gothic Bold" pitchFamily="34" charset="-120"/>
              <a:ea typeface="Gen Jyuu Gothic Bold" pitchFamily="34" charset="-120"/>
              <a:cs typeface="Gen Jyuu Gothic Bold" pitchFamily="34" charset="-120"/>
            </a:rPr>
            <a:t>沒話語權</a:t>
          </a:r>
          <a:br>
            <a:rPr lang="en-US" altLang="zh-TW" sz="2400" dirty="0">
              <a:solidFill>
                <a:schemeClr val="accent3">
                  <a:lumMod val="25000"/>
                </a:schemeClr>
              </a:solidFill>
              <a:latin typeface="Gen Jyuu Gothic Bold" pitchFamily="34" charset="-120"/>
              <a:ea typeface="Gen Jyuu Gothic Bold" pitchFamily="34" charset="-120"/>
              <a:cs typeface="Gen Jyuu Gothic Bold" pitchFamily="34" charset="-120"/>
            </a:rPr>
          </a:br>
          <a:r>
            <a:rPr lang="zh-TW" altLang="en-US" sz="2400" dirty="0">
              <a:solidFill>
                <a:schemeClr val="accent3">
                  <a:lumMod val="25000"/>
                </a:schemeClr>
              </a:solidFill>
              <a:latin typeface="Gen Jyuu Gothic Bold" pitchFamily="34" charset="-120"/>
              <a:ea typeface="Gen Jyuu Gothic Bold" pitchFamily="34" charset="-120"/>
              <a:cs typeface="Gen Jyuu Gothic Bold" pitchFamily="34" charset="-120"/>
            </a:rPr>
            <a:t>心結難解</a:t>
          </a:r>
        </a:p>
      </dgm:t>
    </dgm:pt>
    <dgm:pt modelId="{AA96DDA3-DD1C-4DA9-8B7A-B5464CB448ED}" type="parTrans" cxnId="{E55DCB4D-7538-479B-8340-28C361865919}">
      <dgm:prSet/>
      <dgm:spPr/>
      <dgm:t>
        <a:bodyPr/>
        <a:lstStyle/>
        <a:p>
          <a:endParaRPr lang="zh-TW" altLang="en-US"/>
        </a:p>
      </dgm:t>
    </dgm:pt>
    <dgm:pt modelId="{F5C01CDD-9BE7-416E-A198-916D8100A865}" type="sibTrans" cxnId="{E55DCB4D-7538-479B-8340-28C361865919}">
      <dgm:prSet/>
      <dgm:spPr/>
      <dgm:t>
        <a:bodyPr/>
        <a:lstStyle/>
        <a:p>
          <a:endParaRPr lang="zh-TW" altLang="en-US"/>
        </a:p>
      </dgm:t>
    </dgm:pt>
    <dgm:pt modelId="{A7A5EC69-ED26-4455-91D2-890A9431DE74}" type="pres">
      <dgm:prSet presAssocID="{9732B3F4-A877-4B4F-AF8B-224986EF8830}" presName="list" presStyleCnt="0">
        <dgm:presLayoutVars>
          <dgm:dir/>
          <dgm:animLvl val="lvl"/>
        </dgm:presLayoutVars>
      </dgm:prSet>
      <dgm:spPr/>
    </dgm:pt>
    <dgm:pt modelId="{38395FE4-18DB-40B7-B6E1-8F10A0B649A5}" type="pres">
      <dgm:prSet presAssocID="{EEA77F94-E5F9-47E4-BEE5-B1B160507B4C}" presName="posSpace" presStyleCnt="0"/>
      <dgm:spPr/>
    </dgm:pt>
    <dgm:pt modelId="{E4AD6F27-6A11-48D0-A5F3-EAAEB8DBDD0A}" type="pres">
      <dgm:prSet presAssocID="{EEA77F94-E5F9-47E4-BEE5-B1B160507B4C}" presName="vertFlow" presStyleCnt="0"/>
      <dgm:spPr/>
    </dgm:pt>
    <dgm:pt modelId="{02E62C0E-FDBF-4BBA-9645-A12FA849B934}" type="pres">
      <dgm:prSet presAssocID="{EEA77F94-E5F9-47E4-BEE5-B1B160507B4C}" presName="topSpace" presStyleCnt="0"/>
      <dgm:spPr/>
    </dgm:pt>
    <dgm:pt modelId="{DF5C88AF-3BC8-4EB9-BACA-F52583511725}" type="pres">
      <dgm:prSet presAssocID="{EEA77F94-E5F9-47E4-BEE5-B1B160507B4C}" presName="firstComp" presStyleCnt="0"/>
      <dgm:spPr/>
    </dgm:pt>
    <dgm:pt modelId="{92A95673-B86D-47B9-9668-F4BC07D2DBE8}" type="pres">
      <dgm:prSet presAssocID="{EEA77F94-E5F9-47E4-BEE5-B1B160507B4C}" presName="firstChild" presStyleLbl="bgAccFollowNode1" presStyleIdx="0" presStyleCnt="4" custScaleY="65442" custLinFactNeighborX="0" custLinFactNeighborY="-35704"/>
      <dgm:spPr/>
    </dgm:pt>
    <dgm:pt modelId="{7B60585F-5543-4160-9EA9-45803B35E001}" type="pres">
      <dgm:prSet presAssocID="{EEA77F94-E5F9-47E4-BEE5-B1B160507B4C}" presName="firstChildTx" presStyleLbl="bgAccFollowNode1" presStyleIdx="0" presStyleCnt="4">
        <dgm:presLayoutVars>
          <dgm:bulletEnabled val="1"/>
        </dgm:presLayoutVars>
      </dgm:prSet>
      <dgm:spPr/>
    </dgm:pt>
    <dgm:pt modelId="{A2B7CBDD-6E7F-4921-A211-B09D1E187421}" type="pres">
      <dgm:prSet presAssocID="{91323824-772F-4910-8485-5E71A6CED546}" presName="comp" presStyleCnt="0"/>
      <dgm:spPr/>
    </dgm:pt>
    <dgm:pt modelId="{C59E1C06-41EF-4BFC-9CFB-6B5E260A4B9B}" type="pres">
      <dgm:prSet presAssocID="{91323824-772F-4910-8485-5E71A6CED546}" presName="child" presStyleLbl="bgAccFollowNode1" presStyleIdx="1" presStyleCnt="4" custScaleY="61490" custLinFactNeighborX="396" custLinFactNeighborY="-55369"/>
      <dgm:spPr/>
    </dgm:pt>
    <dgm:pt modelId="{00776F34-E7D0-4C4F-9031-73472ED4FB5C}" type="pres">
      <dgm:prSet presAssocID="{91323824-772F-4910-8485-5E71A6CED546}" presName="childTx" presStyleLbl="bgAccFollowNode1" presStyleIdx="1" presStyleCnt="4">
        <dgm:presLayoutVars>
          <dgm:bulletEnabled val="1"/>
        </dgm:presLayoutVars>
      </dgm:prSet>
      <dgm:spPr/>
    </dgm:pt>
    <dgm:pt modelId="{7CE74E1A-026F-41C1-AD12-8B2A718AC5DF}" type="pres">
      <dgm:prSet presAssocID="{EEA77F94-E5F9-47E4-BEE5-B1B160507B4C}" presName="negSpace" presStyleCnt="0"/>
      <dgm:spPr/>
    </dgm:pt>
    <dgm:pt modelId="{67EE79B2-3B6C-4165-B591-FB84BDC00272}" type="pres">
      <dgm:prSet presAssocID="{EEA77F94-E5F9-47E4-BEE5-B1B160507B4C}" presName="circle" presStyleLbl="node1" presStyleIdx="0" presStyleCnt="2" custLinFactNeighborX="-3001" custLinFactNeighborY="-208"/>
      <dgm:spPr/>
    </dgm:pt>
    <dgm:pt modelId="{2E9BF7E9-1D3F-4454-9073-0C9CBB43B22B}" type="pres">
      <dgm:prSet presAssocID="{3088E5AC-06FD-4A5F-BAE3-9DED2B42A763}" presName="transSpace" presStyleCnt="0"/>
      <dgm:spPr/>
    </dgm:pt>
    <dgm:pt modelId="{DA7126E9-524B-4870-8767-B58AF0145CE7}" type="pres">
      <dgm:prSet presAssocID="{E478C386-8BCF-4554-B96B-0D22FA9B1A10}" presName="posSpace" presStyleCnt="0"/>
      <dgm:spPr/>
    </dgm:pt>
    <dgm:pt modelId="{B13649E4-1160-43BA-8709-17D0EFD194EF}" type="pres">
      <dgm:prSet presAssocID="{E478C386-8BCF-4554-B96B-0D22FA9B1A10}" presName="vertFlow" presStyleCnt="0"/>
      <dgm:spPr/>
    </dgm:pt>
    <dgm:pt modelId="{7B9C019C-C8B2-431A-A9FA-F808A7099EE4}" type="pres">
      <dgm:prSet presAssocID="{E478C386-8BCF-4554-B96B-0D22FA9B1A10}" presName="topSpace" presStyleCnt="0"/>
      <dgm:spPr/>
    </dgm:pt>
    <dgm:pt modelId="{23AFAE39-6A90-442F-8D6F-668F92FFB1A6}" type="pres">
      <dgm:prSet presAssocID="{E478C386-8BCF-4554-B96B-0D22FA9B1A10}" presName="firstComp" presStyleCnt="0"/>
      <dgm:spPr/>
    </dgm:pt>
    <dgm:pt modelId="{5D566A1C-CBDB-4E4A-988F-4CFD7C947C70}" type="pres">
      <dgm:prSet presAssocID="{E478C386-8BCF-4554-B96B-0D22FA9B1A10}" presName="firstChild" presStyleLbl="bgAccFollowNode1" presStyleIdx="2" presStyleCnt="4" custScaleY="68025" custLinFactNeighborX="-3815" custLinFactNeighborY="-35704"/>
      <dgm:spPr/>
    </dgm:pt>
    <dgm:pt modelId="{240B2E5E-EBC8-4C49-AEFD-4BBDB3788FC5}" type="pres">
      <dgm:prSet presAssocID="{E478C386-8BCF-4554-B96B-0D22FA9B1A10}" presName="firstChildTx" presStyleLbl="bgAccFollowNode1" presStyleIdx="2" presStyleCnt="4">
        <dgm:presLayoutVars>
          <dgm:bulletEnabled val="1"/>
        </dgm:presLayoutVars>
      </dgm:prSet>
      <dgm:spPr/>
    </dgm:pt>
    <dgm:pt modelId="{F42C1149-785B-42F0-888A-0E39BBC36B40}" type="pres">
      <dgm:prSet presAssocID="{493753FD-65C7-4B91-981F-B425873DBFDF}" presName="comp" presStyleCnt="0"/>
      <dgm:spPr/>
    </dgm:pt>
    <dgm:pt modelId="{BD71D1EC-854E-45ED-8458-4E31B9B55AA4}" type="pres">
      <dgm:prSet presAssocID="{493753FD-65C7-4B91-981F-B425873DBFDF}" presName="child" presStyleLbl="bgAccFollowNode1" presStyleIdx="3" presStyleCnt="4" custScaleX="94687" custScaleY="58983" custLinFactNeighborX="-222" custLinFactNeighborY="-57828"/>
      <dgm:spPr/>
    </dgm:pt>
    <dgm:pt modelId="{EF9A6D2E-45B5-4D73-A7A8-6AB85DD3890F}" type="pres">
      <dgm:prSet presAssocID="{493753FD-65C7-4B91-981F-B425873DBFDF}" presName="childTx" presStyleLbl="bgAccFollowNode1" presStyleIdx="3" presStyleCnt="4">
        <dgm:presLayoutVars>
          <dgm:bulletEnabled val="1"/>
        </dgm:presLayoutVars>
      </dgm:prSet>
      <dgm:spPr/>
    </dgm:pt>
    <dgm:pt modelId="{C70B1433-9967-4697-9445-DB3919DCAD89}" type="pres">
      <dgm:prSet presAssocID="{E478C386-8BCF-4554-B96B-0D22FA9B1A10}" presName="negSpace" presStyleCnt="0"/>
      <dgm:spPr/>
    </dgm:pt>
    <dgm:pt modelId="{B0862C7C-0026-41EE-8E40-1D45D3356825}" type="pres">
      <dgm:prSet presAssocID="{E478C386-8BCF-4554-B96B-0D22FA9B1A10}" presName="circle" presStyleLbl="node1" presStyleIdx="1" presStyleCnt="2"/>
      <dgm:spPr/>
    </dgm:pt>
  </dgm:ptLst>
  <dgm:cxnLst>
    <dgm:cxn modelId="{F9482718-AA28-4F06-A2B6-A381063385BD}" srcId="{E478C386-8BCF-4554-B96B-0D22FA9B1A10}" destId="{6E43F455-7F6C-4349-9DAF-38F346F36A8B}" srcOrd="0" destOrd="0" parTransId="{B8DBD4AC-A7E7-4FA0-9AD9-6BCB85C9170C}" sibTransId="{ED54616A-5F86-4B20-9E7A-DFB52AAB560F}"/>
    <dgm:cxn modelId="{147AD019-C593-47E5-AA4F-7AD694AF7C43}" srcId="{EEA77F94-E5F9-47E4-BEE5-B1B160507B4C}" destId="{91323824-772F-4910-8485-5E71A6CED546}" srcOrd="1" destOrd="0" parTransId="{A4C8A0D2-2075-48E2-A724-3B02A1EBF617}" sibTransId="{237C5CAC-6316-42E5-94D7-3FC6281FD1E8}"/>
    <dgm:cxn modelId="{9992A249-7E68-4287-91BE-8212EE29B117}" type="presOf" srcId="{EEA77F94-E5F9-47E4-BEE5-B1B160507B4C}" destId="{67EE79B2-3B6C-4165-B591-FB84BDC00272}" srcOrd="0" destOrd="0" presId="urn:microsoft.com/office/officeart/2005/8/layout/hList9"/>
    <dgm:cxn modelId="{75399D6D-05C0-4FF1-8A19-3D26F06D2D04}" srcId="{9732B3F4-A877-4B4F-AF8B-224986EF8830}" destId="{EEA77F94-E5F9-47E4-BEE5-B1B160507B4C}" srcOrd="0" destOrd="0" parTransId="{64D951CA-21F9-470B-883D-D947D03CB215}" sibTransId="{3088E5AC-06FD-4A5F-BAE3-9DED2B42A763}"/>
    <dgm:cxn modelId="{E55DCB4D-7538-479B-8340-28C361865919}" srcId="{E478C386-8BCF-4554-B96B-0D22FA9B1A10}" destId="{493753FD-65C7-4B91-981F-B425873DBFDF}" srcOrd="1" destOrd="0" parTransId="{AA96DDA3-DD1C-4DA9-8B7A-B5464CB448ED}" sibTransId="{F5C01CDD-9BE7-416E-A198-916D8100A865}"/>
    <dgm:cxn modelId="{F8065250-B44D-4CD0-9C3A-197898C8E74E}" type="presOf" srcId="{6E43F455-7F6C-4349-9DAF-38F346F36A8B}" destId="{240B2E5E-EBC8-4C49-AEFD-4BBDB3788FC5}" srcOrd="1" destOrd="0" presId="urn:microsoft.com/office/officeart/2005/8/layout/hList9"/>
    <dgm:cxn modelId="{1EEC798A-3A49-4FD3-B199-4070F87F5F11}" type="presOf" srcId="{E478C386-8BCF-4554-B96B-0D22FA9B1A10}" destId="{B0862C7C-0026-41EE-8E40-1D45D3356825}" srcOrd="0" destOrd="0" presId="urn:microsoft.com/office/officeart/2005/8/layout/hList9"/>
    <dgm:cxn modelId="{A298439C-6722-4B65-A78A-173C78886CB4}" type="presOf" srcId="{493753FD-65C7-4B91-981F-B425873DBFDF}" destId="{BD71D1EC-854E-45ED-8458-4E31B9B55AA4}" srcOrd="0" destOrd="0" presId="urn:microsoft.com/office/officeart/2005/8/layout/hList9"/>
    <dgm:cxn modelId="{60E1B5A6-970F-4229-AB71-3C6F68009594}" srcId="{9732B3F4-A877-4B4F-AF8B-224986EF8830}" destId="{E478C386-8BCF-4554-B96B-0D22FA9B1A10}" srcOrd="1" destOrd="0" parTransId="{A0D0CF0A-6DF7-4143-B1CD-FCCA8322F231}" sibTransId="{24EFC9E4-6A69-46C6-9796-E89E46B8D9B5}"/>
    <dgm:cxn modelId="{BE9EC3AA-1995-42E6-A12C-0431EE32E8CF}" type="presOf" srcId="{6E43F455-7F6C-4349-9DAF-38F346F36A8B}" destId="{5D566A1C-CBDB-4E4A-988F-4CFD7C947C70}" srcOrd="0" destOrd="0" presId="urn:microsoft.com/office/officeart/2005/8/layout/hList9"/>
    <dgm:cxn modelId="{F6C005AF-485A-4082-9AFF-788F55056FC2}" type="presOf" srcId="{9732B3F4-A877-4B4F-AF8B-224986EF8830}" destId="{A7A5EC69-ED26-4455-91D2-890A9431DE74}" srcOrd="0" destOrd="0" presId="urn:microsoft.com/office/officeart/2005/8/layout/hList9"/>
    <dgm:cxn modelId="{092D96BE-3B42-4293-8797-43D2EE7874F2}" type="presOf" srcId="{AF166206-07A8-43AD-A804-8DCE2A95CEFF}" destId="{92A95673-B86D-47B9-9668-F4BC07D2DBE8}" srcOrd="0" destOrd="0" presId="urn:microsoft.com/office/officeart/2005/8/layout/hList9"/>
    <dgm:cxn modelId="{97DF0DC2-815B-4079-8E14-DE6212AC0AB8}" type="presOf" srcId="{91323824-772F-4910-8485-5E71A6CED546}" destId="{00776F34-E7D0-4C4F-9031-73472ED4FB5C}" srcOrd="1" destOrd="0" presId="urn:microsoft.com/office/officeart/2005/8/layout/hList9"/>
    <dgm:cxn modelId="{B9FD72CC-B97F-457F-BD8B-40328EBE0A57}" srcId="{EEA77F94-E5F9-47E4-BEE5-B1B160507B4C}" destId="{AF166206-07A8-43AD-A804-8DCE2A95CEFF}" srcOrd="0" destOrd="0" parTransId="{24450D94-F25A-45AD-9F8E-1CDCCC8A020C}" sibTransId="{E0817134-279C-4F91-B2F9-EE049D059938}"/>
    <dgm:cxn modelId="{C7DE6DCF-A37D-40A9-87EF-1578FF616A60}" type="presOf" srcId="{493753FD-65C7-4B91-981F-B425873DBFDF}" destId="{EF9A6D2E-45B5-4D73-A7A8-6AB85DD3890F}" srcOrd="1" destOrd="0" presId="urn:microsoft.com/office/officeart/2005/8/layout/hList9"/>
    <dgm:cxn modelId="{1930D1D3-854B-4677-9BB8-9253C4DB25D2}" type="presOf" srcId="{91323824-772F-4910-8485-5E71A6CED546}" destId="{C59E1C06-41EF-4BFC-9CFB-6B5E260A4B9B}" srcOrd="0" destOrd="0" presId="urn:microsoft.com/office/officeart/2005/8/layout/hList9"/>
    <dgm:cxn modelId="{31FBA5DE-CE3B-4D7D-BF40-B0B631336E96}" type="presOf" srcId="{AF166206-07A8-43AD-A804-8DCE2A95CEFF}" destId="{7B60585F-5543-4160-9EA9-45803B35E001}" srcOrd="1" destOrd="0" presId="urn:microsoft.com/office/officeart/2005/8/layout/hList9"/>
    <dgm:cxn modelId="{8B972BDA-65F6-4220-A844-9BD34A7C16B4}" type="presParOf" srcId="{A7A5EC69-ED26-4455-91D2-890A9431DE74}" destId="{38395FE4-18DB-40B7-B6E1-8F10A0B649A5}" srcOrd="0" destOrd="0" presId="urn:microsoft.com/office/officeart/2005/8/layout/hList9"/>
    <dgm:cxn modelId="{08253459-5F25-4D62-A535-D36192D27F93}" type="presParOf" srcId="{A7A5EC69-ED26-4455-91D2-890A9431DE74}" destId="{E4AD6F27-6A11-48D0-A5F3-EAAEB8DBDD0A}" srcOrd="1" destOrd="0" presId="urn:microsoft.com/office/officeart/2005/8/layout/hList9"/>
    <dgm:cxn modelId="{B8937CE3-DEEC-4289-8A85-F2358403A271}" type="presParOf" srcId="{E4AD6F27-6A11-48D0-A5F3-EAAEB8DBDD0A}" destId="{02E62C0E-FDBF-4BBA-9645-A12FA849B934}" srcOrd="0" destOrd="0" presId="urn:microsoft.com/office/officeart/2005/8/layout/hList9"/>
    <dgm:cxn modelId="{9BB90CFE-3D8A-4E36-912D-355CCE169EB0}" type="presParOf" srcId="{E4AD6F27-6A11-48D0-A5F3-EAAEB8DBDD0A}" destId="{DF5C88AF-3BC8-4EB9-BACA-F52583511725}" srcOrd="1" destOrd="0" presId="urn:microsoft.com/office/officeart/2005/8/layout/hList9"/>
    <dgm:cxn modelId="{C5CE79E4-7581-44ED-9D76-B633B5F59CFE}" type="presParOf" srcId="{DF5C88AF-3BC8-4EB9-BACA-F52583511725}" destId="{92A95673-B86D-47B9-9668-F4BC07D2DBE8}" srcOrd="0" destOrd="0" presId="urn:microsoft.com/office/officeart/2005/8/layout/hList9"/>
    <dgm:cxn modelId="{DE7BCAE1-4A3E-42D9-872A-BE1CCA358EAF}" type="presParOf" srcId="{DF5C88AF-3BC8-4EB9-BACA-F52583511725}" destId="{7B60585F-5543-4160-9EA9-45803B35E001}" srcOrd="1" destOrd="0" presId="urn:microsoft.com/office/officeart/2005/8/layout/hList9"/>
    <dgm:cxn modelId="{809CA7EE-99E6-4396-B6CB-43DEA70B7E8C}" type="presParOf" srcId="{E4AD6F27-6A11-48D0-A5F3-EAAEB8DBDD0A}" destId="{A2B7CBDD-6E7F-4921-A211-B09D1E187421}" srcOrd="2" destOrd="0" presId="urn:microsoft.com/office/officeart/2005/8/layout/hList9"/>
    <dgm:cxn modelId="{BE0212C1-6E5A-428B-8035-5FBACB969730}" type="presParOf" srcId="{A2B7CBDD-6E7F-4921-A211-B09D1E187421}" destId="{C59E1C06-41EF-4BFC-9CFB-6B5E260A4B9B}" srcOrd="0" destOrd="0" presId="urn:microsoft.com/office/officeart/2005/8/layout/hList9"/>
    <dgm:cxn modelId="{50E53A2A-E13C-4AE7-9229-9896D869DA30}" type="presParOf" srcId="{A2B7CBDD-6E7F-4921-A211-B09D1E187421}" destId="{00776F34-E7D0-4C4F-9031-73472ED4FB5C}" srcOrd="1" destOrd="0" presId="urn:microsoft.com/office/officeart/2005/8/layout/hList9"/>
    <dgm:cxn modelId="{BE69356B-2D58-4C91-BE8F-B9A08AB6CD24}" type="presParOf" srcId="{A7A5EC69-ED26-4455-91D2-890A9431DE74}" destId="{7CE74E1A-026F-41C1-AD12-8B2A718AC5DF}" srcOrd="2" destOrd="0" presId="urn:microsoft.com/office/officeart/2005/8/layout/hList9"/>
    <dgm:cxn modelId="{C9A713DB-4A28-4E19-BB7F-434A2E48B3E4}" type="presParOf" srcId="{A7A5EC69-ED26-4455-91D2-890A9431DE74}" destId="{67EE79B2-3B6C-4165-B591-FB84BDC00272}" srcOrd="3" destOrd="0" presId="urn:microsoft.com/office/officeart/2005/8/layout/hList9"/>
    <dgm:cxn modelId="{A2453511-47DF-4C56-9232-C12B79F791E2}" type="presParOf" srcId="{A7A5EC69-ED26-4455-91D2-890A9431DE74}" destId="{2E9BF7E9-1D3F-4454-9073-0C9CBB43B22B}" srcOrd="4" destOrd="0" presId="urn:microsoft.com/office/officeart/2005/8/layout/hList9"/>
    <dgm:cxn modelId="{95A4B05C-4F32-4AA4-AF8D-09D61BAD46CE}" type="presParOf" srcId="{A7A5EC69-ED26-4455-91D2-890A9431DE74}" destId="{DA7126E9-524B-4870-8767-B58AF0145CE7}" srcOrd="5" destOrd="0" presId="urn:microsoft.com/office/officeart/2005/8/layout/hList9"/>
    <dgm:cxn modelId="{EE5035AD-31F1-4B24-AE70-0C1EAE77FF03}" type="presParOf" srcId="{A7A5EC69-ED26-4455-91D2-890A9431DE74}" destId="{B13649E4-1160-43BA-8709-17D0EFD194EF}" srcOrd="6" destOrd="0" presId="urn:microsoft.com/office/officeart/2005/8/layout/hList9"/>
    <dgm:cxn modelId="{B7A963F9-DB75-4AD3-B400-588DCA68F5C5}" type="presParOf" srcId="{B13649E4-1160-43BA-8709-17D0EFD194EF}" destId="{7B9C019C-C8B2-431A-A9FA-F808A7099EE4}" srcOrd="0" destOrd="0" presId="urn:microsoft.com/office/officeart/2005/8/layout/hList9"/>
    <dgm:cxn modelId="{02331E0F-5EB3-4C56-81FB-4E8931965F94}" type="presParOf" srcId="{B13649E4-1160-43BA-8709-17D0EFD194EF}" destId="{23AFAE39-6A90-442F-8D6F-668F92FFB1A6}" srcOrd="1" destOrd="0" presId="urn:microsoft.com/office/officeart/2005/8/layout/hList9"/>
    <dgm:cxn modelId="{F7C555A9-F325-4436-BC70-12520410A685}" type="presParOf" srcId="{23AFAE39-6A90-442F-8D6F-668F92FFB1A6}" destId="{5D566A1C-CBDB-4E4A-988F-4CFD7C947C70}" srcOrd="0" destOrd="0" presId="urn:microsoft.com/office/officeart/2005/8/layout/hList9"/>
    <dgm:cxn modelId="{AB6FB012-8FF5-4CBA-A636-15B932E446DD}" type="presParOf" srcId="{23AFAE39-6A90-442F-8D6F-668F92FFB1A6}" destId="{240B2E5E-EBC8-4C49-AEFD-4BBDB3788FC5}" srcOrd="1" destOrd="0" presId="urn:microsoft.com/office/officeart/2005/8/layout/hList9"/>
    <dgm:cxn modelId="{34E8BB85-44BD-48FE-BAFC-A04E42EEBC80}" type="presParOf" srcId="{B13649E4-1160-43BA-8709-17D0EFD194EF}" destId="{F42C1149-785B-42F0-888A-0E39BBC36B40}" srcOrd="2" destOrd="0" presId="urn:microsoft.com/office/officeart/2005/8/layout/hList9"/>
    <dgm:cxn modelId="{A247D9EE-5B43-421B-A2B2-C98E465EAD9C}" type="presParOf" srcId="{F42C1149-785B-42F0-888A-0E39BBC36B40}" destId="{BD71D1EC-854E-45ED-8458-4E31B9B55AA4}" srcOrd="0" destOrd="0" presId="urn:microsoft.com/office/officeart/2005/8/layout/hList9"/>
    <dgm:cxn modelId="{002E60A0-B9E0-480C-B9BD-A3810CFF1124}" type="presParOf" srcId="{F42C1149-785B-42F0-888A-0E39BBC36B40}" destId="{EF9A6D2E-45B5-4D73-A7A8-6AB85DD3890F}" srcOrd="1" destOrd="0" presId="urn:microsoft.com/office/officeart/2005/8/layout/hList9"/>
    <dgm:cxn modelId="{D008CA7D-8AA7-4581-BDC8-A64A418B4AE6}" type="presParOf" srcId="{A7A5EC69-ED26-4455-91D2-890A9431DE74}" destId="{C70B1433-9967-4697-9445-DB3919DCAD89}" srcOrd="7" destOrd="0" presId="urn:microsoft.com/office/officeart/2005/8/layout/hList9"/>
    <dgm:cxn modelId="{D7EC4B66-BA88-427D-903B-C391F3FDC678}" type="presParOf" srcId="{A7A5EC69-ED26-4455-91D2-890A9431DE74}" destId="{B0862C7C-0026-41EE-8E40-1D45D3356825}" srcOrd="8" destOrd="0" presId="urn:microsoft.com/office/officeart/2005/8/layout/hList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10E297-5B1C-4E38-B3E4-713B33FC8932}">
      <dsp:nvSpPr>
        <dsp:cNvPr id="0" name=""/>
        <dsp:cNvSpPr/>
      </dsp:nvSpPr>
      <dsp:spPr>
        <a:xfrm>
          <a:off x="3910893" y="121713"/>
          <a:ext cx="6796864" cy="1133691"/>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zh-TW" altLang="en-US" sz="2800" kern="1200" dirty="0">
              <a:solidFill>
                <a:schemeClr val="tx1">
                  <a:lumMod val="50000"/>
                </a:schemeClr>
              </a:solidFill>
              <a:latin typeface="Gen Jyuu Gothic Bold" pitchFamily="34" charset="-120"/>
              <a:ea typeface="Gen Jyuu Gothic Bold" pitchFamily="34" charset="-120"/>
              <a:cs typeface="Gen Jyuu Gothic Bold" pitchFamily="34" charset="-120"/>
            </a:rPr>
            <a:t>相關民刑事訴訟 </a:t>
          </a:r>
          <a:r>
            <a:rPr lang="en-US" altLang="zh-TW" sz="1400" kern="1200" dirty="0">
              <a:solidFill>
                <a:schemeClr val="tx1">
                  <a:lumMod val="50000"/>
                </a:schemeClr>
              </a:solidFill>
              <a:latin typeface="Gen Jyuu Gothic Bold" pitchFamily="34" charset="-120"/>
              <a:ea typeface="Gen Jyuu Gothic Bold" pitchFamily="34" charset="-120"/>
              <a:cs typeface="Gen Jyuu Gothic Bold" pitchFamily="34" charset="-120"/>
            </a:rPr>
            <a:t>ex.</a:t>
          </a:r>
          <a:r>
            <a:rPr lang="zh-TW" altLang="en-US" sz="1400" kern="1200" dirty="0">
              <a:solidFill>
                <a:schemeClr val="tx1">
                  <a:lumMod val="50000"/>
                </a:schemeClr>
              </a:solidFill>
              <a:latin typeface="Gen Jyuu Gothic Bold" pitchFamily="34" charset="-120"/>
              <a:ea typeface="Gen Jyuu Gothic Bold" pitchFamily="34" charset="-120"/>
              <a:cs typeface="Gen Jyuu Gothic Bold" pitchFamily="34" charset="-120"/>
            </a:rPr>
            <a:t>損害賠償、傷害、妨害名譽、妨害自由</a:t>
          </a:r>
          <a:r>
            <a:rPr lang="en-US" altLang="zh-TW" sz="1400" kern="1200" dirty="0">
              <a:solidFill>
                <a:schemeClr val="tx1">
                  <a:lumMod val="50000"/>
                </a:schemeClr>
              </a:solidFill>
              <a:latin typeface="Gen Jyuu Gothic Bold" pitchFamily="34" charset="-120"/>
              <a:ea typeface="Gen Jyuu Gothic Bold" pitchFamily="34" charset="-120"/>
              <a:cs typeface="Gen Jyuu Gothic Bold" pitchFamily="34" charset="-120"/>
            </a:rPr>
            <a:t>…</a:t>
          </a:r>
          <a:endParaRPr lang="zh-TW" altLang="en-US" sz="2800" kern="1200" dirty="0">
            <a:solidFill>
              <a:schemeClr val="tx1">
                <a:lumMod val="50000"/>
              </a:schemeClr>
            </a:solidFill>
            <a:latin typeface="Gen Jyuu Gothic Bold" pitchFamily="34" charset="-120"/>
            <a:ea typeface="Gen Jyuu Gothic Bold" pitchFamily="34" charset="-120"/>
            <a:cs typeface="Gen Jyuu Gothic Bold" pitchFamily="34" charset="-120"/>
          </a:endParaRPr>
        </a:p>
      </dsp:txBody>
      <dsp:txXfrm>
        <a:off x="3910893" y="263424"/>
        <a:ext cx="6371730" cy="850269"/>
      </dsp:txXfrm>
    </dsp:sp>
    <dsp:sp modelId="{FB0C7F6A-AD22-4201-BA8B-D13405E1C015}">
      <dsp:nvSpPr>
        <dsp:cNvPr id="0" name=""/>
        <dsp:cNvSpPr/>
      </dsp:nvSpPr>
      <dsp:spPr>
        <a:xfrm>
          <a:off x="627645" y="0"/>
          <a:ext cx="3275952" cy="113369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zh-TW" altLang="en-US" sz="4000" kern="1200" dirty="0">
              <a:solidFill>
                <a:schemeClr val="tx1">
                  <a:lumMod val="25000"/>
                </a:schemeClr>
              </a:solidFill>
              <a:latin typeface="Gen Jyuu Gothic Bold" pitchFamily="34" charset="-120"/>
              <a:ea typeface="Gen Jyuu Gothic Bold" pitchFamily="34" charset="-120"/>
              <a:cs typeface="Gen Jyuu Gothic Bold" pitchFamily="34" charset="-120"/>
            </a:rPr>
            <a:t>一般民刑事</a:t>
          </a:r>
        </a:p>
      </dsp:txBody>
      <dsp:txXfrm>
        <a:off x="682987" y="55342"/>
        <a:ext cx="3165268" cy="1023007"/>
      </dsp:txXfrm>
    </dsp:sp>
    <dsp:sp modelId="{89C4D736-3F51-4CF5-96DF-1BEE17097FC6}">
      <dsp:nvSpPr>
        <dsp:cNvPr id="0" name=""/>
        <dsp:cNvSpPr/>
      </dsp:nvSpPr>
      <dsp:spPr>
        <a:xfrm>
          <a:off x="3913340" y="1334150"/>
          <a:ext cx="6796864" cy="1133691"/>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zh-TW" altLang="en-US" sz="2000" kern="1200" dirty="0">
              <a:solidFill>
                <a:schemeClr val="tx1">
                  <a:lumMod val="50000"/>
                </a:schemeClr>
              </a:solidFill>
              <a:latin typeface="Gen Jyuu Gothic Bold" pitchFamily="34" charset="-120"/>
              <a:ea typeface="Gen Jyuu Gothic Bold" pitchFamily="34" charset="-120"/>
              <a:cs typeface="Gen Jyuu Gothic Bold" pitchFamily="34" charset="-120"/>
            </a:rPr>
            <a:t>性別平等教育法、性別平等工作法、性騷擾防治法</a:t>
          </a:r>
        </a:p>
      </dsp:txBody>
      <dsp:txXfrm>
        <a:off x="3913340" y="1475861"/>
        <a:ext cx="6371730" cy="850269"/>
      </dsp:txXfrm>
    </dsp:sp>
    <dsp:sp modelId="{26F06915-7DA4-4EBB-8550-AC1C5EFFE865}">
      <dsp:nvSpPr>
        <dsp:cNvPr id="0" name=""/>
        <dsp:cNvSpPr/>
      </dsp:nvSpPr>
      <dsp:spPr>
        <a:xfrm>
          <a:off x="627645" y="1247060"/>
          <a:ext cx="3275952" cy="113369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zh-TW" altLang="en-US" sz="4000" kern="1200" dirty="0">
              <a:solidFill>
                <a:schemeClr val="tx1">
                  <a:lumMod val="25000"/>
                </a:schemeClr>
              </a:solidFill>
              <a:latin typeface="Gen Jyuu Gothic Bold" pitchFamily="34" charset="-120"/>
              <a:ea typeface="Gen Jyuu Gothic Bold" pitchFamily="34" charset="-120"/>
              <a:cs typeface="Gen Jyuu Gothic Bold" pitchFamily="34" charset="-120"/>
            </a:rPr>
            <a:t>性平問題</a:t>
          </a:r>
        </a:p>
      </dsp:txBody>
      <dsp:txXfrm>
        <a:off x="682987" y="1302402"/>
        <a:ext cx="3165268" cy="1023007"/>
      </dsp:txXfrm>
    </dsp:sp>
    <dsp:sp modelId="{8FF62F5C-4669-49AA-9B3E-B13DB574D9CD}">
      <dsp:nvSpPr>
        <dsp:cNvPr id="0" name=""/>
        <dsp:cNvSpPr/>
      </dsp:nvSpPr>
      <dsp:spPr>
        <a:xfrm>
          <a:off x="3903598" y="2494121"/>
          <a:ext cx="6796864" cy="1133691"/>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875" tIns="15875" rIns="15875" bIns="15875" numCol="1" spcCol="1270" anchor="t" anchorCtr="0">
          <a:noAutofit/>
        </a:bodyPr>
        <a:lstStyle/>
        <a:p>
          <a:pPr marL="228600" lvl="1" indent="-228600" algn="l" defTabSz="1111250">
            <a:lnSpc>
              <a:spcPts val="3600"/>
            </a:lnSpc>
            <a:spcBef>
              <a:spcPct val="0"/>
            </a:spcBef>
            <a:spcAft>
              <a:spcPct val="15000"/>
            </a:spcAft>
            <a:buChar char="•"/>
          </a:pPr>
          <a:r>
            <a:rPr lang="zh-TW" altLang="en-US" sz="2500" kern="1200" dirty="0">
              <a:solidFill>
                <a:srgbClr val="000000"/>
              </a:solidFill>
              <a:latin typeface="Gen Jyuu Gothic Bold" pitchFamily="34" charset="-120"/>
              <a:ea typeface="Gen Jyuu Gothic Bold" pitchFamily="34" charset="-120"/>
              <a:cs typeface="Gen Jyuu Gothic Bold" pitchFamily="34" charset="-120"/>
            </a:rPr>
            <a:t>校園霸凌防制準則</a:t>
          </a:r>
        </a:p>
        <a:p>
          <a:pPr marL="228600" lvl="1" indent="-228600" algn="l" defTabSz="1111250">
            <a:lnSpc>
              <a:spcPts val="2000"/>
            </a:lnSpc>
            <a:spcBef>
              <a:spcPct val="0"/>
            </a:spcBef>
            <a:spcAft>
              <a:spcPct val="15000"/>
            </a:spcAft>
            <a:buChar char="•"/>
          </a:pPr>
          <a:r>
            <a:rPr lang="zh-TW" altLang="en-US" sz="2500" kern="1200" dirty="0">
              <a:solidFill>
                <a:srgbClr val="000000"/>
              </a:solidFill>
              <a:latin typeface="Gen Jyuu Gothic Bold" pitchFamily="34" charset="-120"/>
              <a:ea typeface="Gen Jyuu Gothic Bold" pitchFamily="34" charset="-120"/>
              <a:cs typeface="Gen Jyuu Gothic Bold" pitchFamily="34" charset="-120"/>
            </a:rPr>
            <a:t>學校訂定教師輔導與管教學生辦法注意事項</a:t>
          </a:r>
        </a:p>
      </dsp:txBody>
      <dsp:txXfrm>
        <a:off x="3903598" y="2635832"/>
        <a:ext cx="6371730" cy="850269"/>
      </dsp:txXfrm>
    </dsp:sp>
    <dsp:sp modelId="{1A2F156F-E79A-4E0F-AA21-EDDBCD222B09}">
      <dsp:nvSpPr>
        <dsp:cNvPr id="0" name=""/>
        <dsp:cNvSpPr/>
      </dsp:nvSpPr>
      <dsp:spPr>
        <a:xfrm>
          <a:off x="627645" y="2494121"/>
          <a:ext cx="3275952" cy="113369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zh-TW" altLang="en-US" sz="4000" kern="1200" dirty="0">
              <a:solidFill>
                <a:schemeClr val="tx1">
                  <a:lumMod val="25000"/>
                </a:schemeClr>
              </a:solidFill>
              <a:latin typeface="Gen Jyuu Gothic Bold" pitchFamily="34" charset="-120"/>
              <a:ea typeface="Gen Jyuu Gothic Bold" pitchFamily="34" charset="-120"/>
              <a:cs typeface="Gen Jyuu Gothic Bold" pitchFamily="34" charset="-120"/>
            </a:rPr>
            <a:t>衝突爭議</a:t>
          </a:r>
        </a:p>
      </dsp:txBody>
      <dsp:txXfrm>
        <a:off x="682987" y="2549463"/>
        <a:ext cx="3165268" cy="102300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F2347C-5935-4716-AE2C-297B69196CAF}">
      <dsp:nvSpPr>
        <dsp:cNvPr id="0" name=""/>
        <dsp:cNvSpPr/>
      </dsp:nvSpPr>
      <dsp:spPr>
        <a:xfrm>
          <a:off x="774703" y="304806"/>
          <a:ext cx="11150593" cy="2590787"/>
        </a:xfrm>
        <a:prstGeom prst="leftRightRibb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45C3657-D768-408E-BBC2-04550431EAC4}">
      <dsp:nvSpPr>
        <dsp:cNvPr id="0" name=""/>
        <dsp:cNvSpPr/>
      </dsp:nvSpPr>
      <dsp:spPr>
        <a:xfrm>
          <a:off x="1658582" y="648971"/>
          <a:ext cx="4234218" cy="1568196"/>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85344" rIns="0" bIns="91440" numCol="1" spcCol="1270" anchor="ctr" anchorCtr="0">
          <a:noAutofit/>
        </a:bodyPr>
        <a:lstStyle/>
        <a:p>
          <a:pPr marL="0" lvl="0" indent="0" algn="ctr" defTabSz="1066800">
            <a:lnSpc>
              <a:spcPct val="90000"/>
            </a:lnSpc>
            <a:spcBef>
              <a:spcPct val="0"/>
            </a:spcBef>
            <a:spcAft>
              <a:spcPct val="35000"/>
            </a:spcAft>
            <a:buNone/>
          </a:pPr>
          <a:r>
            <a:rPr lang="zh-TW" altLang="zh-TW" sz="2400" kern="1200" dirty="0">
              <a:solidFill>
                <a:schemeClr val="accent4">
                  <a:lumMod val="50000"/>
                </a:schemeClr>
              </a:solidFill>
              <a:latin typeface="Gen Jyuu Gothic Bold" pitchFamily="34" charset="-120"/>
              <a:ea typeface="Gen Jyuu Gothic Bold" pitchFamily="34" charset="-120"/>
              <a:cs typeface="Gen Jyuu Gothic Bold" pitchFamily="34" charset="-120"/>
            </a:rPr>
            <a:t>訴訟不能解決所有的問題</a:t>
          </a:r>
          <a:br>
            <a:rPr lang="en-US" altLang="zh-TW" sz="2400" kern="1200" dirty="0">
              <a:solidFill>
                <a:schemeClr val="accent4">
                  <a:lumMod val="50000"/>
                </a:schemeClr>
              </a:solidFill>
              <a:latin typeface="Gen Jyuu Gothic Bold" pitchFamily="34" charset="-120"/>
              <a:ea typeface="Gen Jyuu Gothic Bold" pitchFamily="34" charset="-120"/>
              <a:cs typeface="Gen Jyuu Gothic Bold" pitchFamily="34" charset="-120"/>
            </a:rPr>
          </a:br>
          <a:r>
            <a:rPr lang="zh-TW" altLang="zh-TW" sz="2400" kern="1200" dirty="0">
              <a:solidFill>
                <a:schemeClr val="accent4">
                  <a:lumMod val="50000"/>
                </a:schemeClr>
              </a:solidFill>
              <a:latin typeface="Gen Jyuu Gothic Bold" pitchFamily="34" charset="-120"/>
              <a:ea typeface="Gen Jyuu Gothic Bold" pitchFamily="34" charset="-120"/>
              <a:cs typeface="Gen Jyuu Gothic Bold" pitchFamily="34" charset="-120"/>
            </a:rPr>
            <a:t>更不能消除仇恨</a:t>
          </a:r>
          <a:endParaRPr lang="zh-TW" altLang="en-US" sz="2400" kern="1200" dirty="0">
            <a:solidFill>
              <a:schemeClr val="accent4">
                <a:lumMod val="50000"/>
              </a:schemeClr>
            </a:solidFill>
            <a:latin typeface="Gen Jyuu Gothic Bold" pitchFamily="34" charset="-120"/>
            <a:ea typeface="Gen Jyuu Gothic Bold" pitchFamily="34" charset="-120"/>
            <a:cs typeface="Gen Jyuu Gothic Bold" pitchFamily="34" charset="-120"/>
          </a:endParaRPr>
        </a:p>
      </dsp:txBody>
      <dsp:txXfrm>
        <a:off x="1658582" y="648971"/>
        <a:ext cx="4234218" cy="1568196"/>
      </dsp:txXfrm>
    </dsp:sp>
    <dsp:sp modelId="{6957C64C-033B-45CF-BB2A-2411BC6C2E93}">
      <dsp:nvSpPr>
        <dsp:cNvPr id="0" name=""/>
        <dsp:cNvSpPr/>
      </dsp:nvSpPr>
      <dsp:spPr>
        <a:xfrm>
          <a:off x="6497282" y="1378198"/>
          <a:ext cx="4197423" cy="1568196"/>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85344" rIns="0" bIns="91440" numCol="1" spcCol="1270" anchor="ctr" anchorCtr="0">
          <a:noAutofit/>
        </a:bodyPr>
        <a:lstStyle/>
        <a:p>
          <a:pPr marL="0" lvl="0" indent="0" algn="ctr" defTabSz="1066800">
            <a:lnSpc>
              <a:spcPct val="90000"/>
            </a:lnSpc>
            <a:spcBef>
              <a:spcPct val="0"/>
            </a:spcBef>
            <a:spcAft>
              <a:spcPct val="35000"/>
            </a:spcAft>
            <a:buNone/>
          </a:pPr>
          <a:r>
            <a:rPr lang="zh-TW" altLang="zh-TW" sz="2400" kern="1200" dirty="0">
              <a:solidFill>
                <a:schemeClr val="accent4">
                  <a:lumMod val="50000"/>
                </a:schemeClr>
              </a:solidFill>
              <a:latin typeface="Gen Jyuu Gothic Bold" pitchFamily="34" charset="-120"/>
              <a:ea typeface="Gen Jyuu Gothic Bold" pitchFamily="34" charset="-120"/>
              <a:cs typeface="Gen Jyuu Gothic Bold" pitchFamily="34" charset="-120"/>
            </a:rPr>
            <a:t>法律是處理糾紛的最後手段</a:t>
          </a:r>
          <a:br>
            <a:rPr lang="en-US" altLang="zh-TW" sz="2400" kern="1200" dirty="0">
              <a:solidFill>
                <a:schemeClr val="accent4">
                  <a:lumMod val="50000"/>
                </a:schemeClr>
              </a:solidFill>
              <a:latin typeface="Gen Jyuu Gothic Bold" pitchFamily="34" charset="-120"/>
              <a:ea typeface="Gen Jyuu Gothic Bold" pitchFamily="34" charset="-120"/>
              <a:cs typeface="Gen Jyuu Gothic Bold" pitchFamily="34" charset="-120"/>
            </a:rPr>
          </a:br>
          <a:r>
            <a:rPr lang="zh-TW" altLang="zh-TW" sz="2400" kern="1200" dirty="0">
              <a:solidFill>
                <a:schemeClr val="accent4">
                  <a:lumMod val="50000"/>
                </a:schemeClr>
              </a:solidFill>
              <a:latin typeface="Gen Jyuu Gothic Bold" pitchFamily="34" charset="-120"/>
              <a:ea typeface="Gen Jyuu Gothic Bold" pitchFamily="34" charset="-120"/>
              <a:cs typeface="Gen Jyuu Gothic Bold" pitchFamily="34" charset="-120"/>
            </a:rPr>
            <a:t>但不能消除糾紛</a:t>
          </a:r>
        </a:p>
        <a:p>
          <a:pPr marL="0" lvl="0" indent="0" algn="ctr" defTabSz="1066800">
            <a:lnSpc>
              <a:spcPct val="90000"/>
            </a:lnSpc>
            <a:spcBef>
              <a:spcPct val="0"/>
            </a:spcBef>
            <a:spcAft>
              <a:spcPct val="35000"/>
            </a:spcAft>
            <a:buNone/>
          </a:pPr>
          <a:endParaRPr lang="zh-TW" altLang="en-US" sz="2400" kern="1200" dirty="0">
            <a:solidFill>
              <a:schemeClr val="accent4">
                <a:lumMod val="50000"/>
              </a:schemeClr>
            </a:solidFill>
            <a:latin typeface="Gen Jyuu Gothic Bold" pitchFamily="34" charset="-120"/>
            <a:ea typeface="Gen Jyuu Gothic Bold" pitchFamily="34" charset="-120"/>
            <a:cs typeface="Gen Jyuu Gothic Bold" pitchFamily="34" charset="-120"/>
          </a:endParaRPr>
        </a:p>
      </dsp:txBody>
      <dsp:txXfrm>
        <a:off x="6497282" y="1378198"/>
        <a:ext cx="4197423" cy="156819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EA6355-A0EC-4DDC-8D99-63EC27649DD5}">
      <dsp:nvSpPr>
        <dsp:cNvPr id="0" name=""/>
        <dsp:cNvSpPr/>
      </dsp:nvSpPr>
      <dsp:spPr>
        <a:xfrm>
          <a:off x="4134" y="293017"/>
          <a:ext cx="4059411" cy="1623764"/>
        </a:xfrm>
        <a:prstGeom prst="chevron">
          <a:avLst/>
        </a:prstGeom>
        <a:solidFill>
          <a:srgbClr val="B37AF2"/>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42672" rIns="42672" bIns="42672" numCol="1" spcCol="1270" anchor="ctr" anchorCtr="0">
          <a:noAutofit/>
        </a:bodyPr>
        <a:lstStyle/>
        <a:p>
          <a:pPr marL="0" lvl="0" indent="0" algn="ctr" defTabSz="1422400">
            <a:lnSpc>
              <a:spcPct val="90000"/>
            </a:lnSpc>
            <a:spcBef>
              <a:spcPct val="0"/>
            </a:spcBef>
            <a:spcAft>
              <a:spcPct val="35000"/>
            </a:spcAft>
            <a:buNone/>
          </a:pPr>
          <a:r>
            <a:rPr lang="zh-TW" altLang="en-US" sz="3200" kern="1200" dirty="0">
              <a:latin typeface="Gen Jyuu Gothic Bold" pitchFamily="34" charset="-120"/>
              <a:ea typeface="Gen Jyuu Gothic Bold" pitchFamily="34" charset="-120"/>
              <a:cs typeface="Gen Jyuu Gothic Bold" pitchFamily="34" charset="-120"/>
            </a:rPr>
            <a:t>傾聽彼此</a:t>
          </a:r>
          <a:br>
            <a:rPr lang="en-US" altLang="zh-TW" sz="3200" kern="1200" dirty="0">
              <a:latin typeface="Gen Jyuu Gothic Bold" pitchFamily="34" charset="-120"/>
              <a:ea typeface="Gen Jyuu Gothic Bold" pitchFamily="34" charset="-120"/>
              <a:cs typeface="Gen Jyuu Gothic Bold" pitchFamily="34" charset="-120"/>
            </a:rPr>
          </a:br>
          <a:r>
            <a:rPr lang="zh-TW" altLang="en-US" sz="3200" kern="1200" dirty="0">
              <a:latin typeface="Gen Jyuu Gothic Bold" pitchFamily="34" charset="-120"/>
              <a:ea typeface="Gen Jyuu Gothic Bold" pitchFamily="34" charset="-120"/>
              <a:cs typeface="Gen Jyuu Gothic Bold" pitchFamily="34" charset="-120"/>
            </a:rPr>
            <a:t>感受、需要</a:t>
          </a:r>
          <a:endParaRPr lang="zh-TW" altLang="en-US" sz="3200" kern="1200" dirty="0"/>
        </a:p>
      </dsp:txBody>
      <dsp:txXfrm>
        <a:off x="816016" y="293017"/>
        <a:ext cx="2435647" cy="1623764"/>
      </dsp:txXfrm>
    </dsp:sp>
    <dsp:sp modelId="{2668EEEA-76DD-4F5D-A637-BA60723955C0}">
      <dsp:nvSpPr>
        <dsp:cNvPr id="0" name=""/>
        <dsp:cNvSpPr/>
      </dsp:nvSpPr>
      <dsp:spPr>
        <a:xfrm>
          <a:off x="3657604" y="293017"/>
          <a:ext cx="4394190" cy="1623764"/>
        </a:xfrm>
        <a:prstGeom prst="chevron">
          <a:avLst/>
        </a:prstGeom>
        <a:solidFill>
          <a:srgbClr val="B37AF2"/>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014" tIns="37338" rIns="37338" bIns="37338" numCol="1" spcCol="1270" anchor="ctr" anchorCtr="0">
          <a:noAutofit/>
        </a:bodyPr>
        <a:lstStyle/>
        <a:p>
          <a:pPr marL="0" lvl="0" indent="0" algn="ctr" defTabSz="1244600">
            <a:lnSpc>
              <a:spcPct val="90000"/>
            </a:lnSpc>
            <a:spcBef>
              <a:spcPct val="0"/>
            </a:spcBef>
            <a:spcAft>
              <a:spcPct val="35000"/>
            </a:spcAft>
            <a:buNone/>
          </a:pPr>
          <a:r>
            <a:rPr lang="zh-TW" altLang="en-US" sz="2800" kern="1200" dirty="0">
              <a:latin typeface="Gen Jyuu Gothic Bold" pitchFamily="34" charset="-120"/>
              <a:ea typeface="Gen Jyuu Gothic Bold" pitchFamily="34" charset="-120"/>
              <a:cs typeface="Gen Jyuu Gothic Bold" pitchFamily="34" charset="-120"/>
            </a:rPr>
            <a:t>重視對他人影響</a:t>
          </a:r>
          <a:br>
            <a:rPr lang="en-US" altLang="zh-TW" sz="2800" kern="1200" dirty="0">
              <a:latin typeface="Gen Jyuu Gothic Bold" pitchFamily="34" charset="-120"/>
              <a:ea typeface="Gen Jyuu Gothic Bold" pitchFamily="34" charset="-120"/>
              <a:cs typeface="Gen Jyuu Gothic Bold" pitchFamily="34" charset="-120"/>
            </a:rPr>
          </a:br>
          <a:r>
            <a:rPr lang="zh-TW" altLang="en-US" sz="2800" kern="1200" dirty="0">
              <a:latin typeface="Gen Jyuu Gothic Bold" pitchFamily="34" charset="-120"/>
              <a:ea typeface="Gen Jyuu Gothic Bold" pitchFamily="34" charset="-120"/>
              <a:cs typeface="Gen Jyuu Gothic Bold" pitchFamily="34" charset="-120"/>
            </a:rPr>
            <a:t>願意承擔責任</a:t>
          </a:r>
          <a:endParaRPr lang="zh-TW" altLang="en-US" sz="2800" kern="1200" dirty="0"/>
        </a:p>
      </dsp:txBody>
      <dsp:txXfrm>
        <a:off x="4469486" y="293017"/>
        <a:ext cx="2770426" cy="1623764"/>
      </dsp:txXfrm>
    </dsp:sp>
    <dsp:sp modelId="{4C9CA226-7785-4795-B8F2-EA5FDC7C362E}">
      <dsp:nvSpPr>
        <dsp:cNvPr id="0" name=""/>
        <dsp:cNvSpPr/>
      </dsp:nvSpPr>
      <dsp:spPr>
        <a:xfrm>
          <a:off x="7645854" y="293017"/>
          <a:ext cx="4059411" cy="1623764"/>
        </a:xfrm>
        <a:prstGeom prst="chevron">
          <a:avLst/>
        </a:prstGeom>
        <a:solidFill>
          <a:srgbClr val="B37AF2"/>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42672" rIns="42672" bIns="42672" numCol="1" spcCol="1270" anchor="ctr" anchorCtr="0">
          <a:noAutofit/>
        </a:bodyPr>
        <a:lstStyle/>
        <a:p>
          <a:pPr marL="0" lvl="0" indent="0" algn="ctr" defTabSz="1422400">
            <a:lnSpc>
              <a:spcPct val="90000"/>
            </a:lnSpc>
            <a:spcBef>
              <a:spcPct val="0"/>
            </a:spcBef>
            <a:spcAft>
              <a:spcPct val="35000"/>
            </a:spcAft>
            <a:buNone/>
          </a:pPr>
          <a:r>
            <a:rPr lang="zh-TW" altLang="en-US" sz="3200" kern="1200" dirty="0">
              <a:latin typeface="Gen Jyuu Gothic Bold" pitchFamily="34" charset="-120"/>
              <a:ea typeface="Gen Jyuu Gothic Bold" pitchFamily="34" charset="-120"/>
              <a:cs typeface="Gen Jyuu Gothic Bold" pitchFamily="34" charset="-120"/>
            </a:rPr>
            <a:t>具體明確的行動</a:t>
          </a:r>
        </a:p>
      </dsp:txBody>
      <dsp:txXfrm>
        <a:off x="8457736" y="293017"/>
        <a:ext cx="2435647" cy="16237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4C7F24-A449-405C-B708-A20867ED2364}">
      <dsp:nvSpPr>
        <dsp:cNvPr id="0" name=""/>
        <dsp:cNvSpPr/>
      </dsp:nvSpPr>
      <dsp:spPr>
        <a:xfrm rot="5400000">
          <a:off x="5354432" y="-2399428"/>
          <a:ext cx="1465846" cy="8511724"/>
        </a:xfrm>
        <a:prstGeom prst="round2SameRect">
          <a:avLst/>
        </a:prstGeom>
        <a:solidFill>
          <a:schemeClr val="bg2"/>
        </a:solidFill>
        <a:ln w="25400" cap="flat" cmpd="sng" algn="ctr">
          <a:solidFill>
            <a:schemeClr val="accent2">
              <a:lumMod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ts val="2600"/>
            </a:lnSpc>
            <a:spcBef>
              <a:spcPct val="0"/>
            </a:spcBef>
            <a:spcAft>
              <a:spcPts val="0"/>
            </a:spcAft>
            <a:buChar char="•"/>
          </a:pPr>
          <a:r>
            <a:rPr lang="zh-TW" altLang="en-US" sz="2000" kern="1200" dirty="0">
              <a:solidFill>
                <a:schemeClr val="tx1">
                  <a:lumMod val="25000"/>
                </a:schemeClr>
              </a:solidFill>
              <a:latin typeface="Gen Jyuu Gothic Bold" pitchFamily="34" charset="-120"/>
              <a:ea typeface="Gen Jyuu Gothic Bold" pitchFamily="34" charset="-120"/>
              <a:cs typeface="Gen Jyuu Gothic Bold" pitchFamily="34" charset="-120"/>
            </a:rPr>
            <a:t>第</a:t>
          </a:r>
          <a:r>
            <a:rPr lang="en-US" altLang="zh-TW" sz="2000" kern="1200" dirty="0">
              <a:solidFill>
                <a:schemeClr val="tx1">
                  <a:lumMod val="25000"/>
                </a:schemeClr>
              </a:solidFill>
              <a:latin typeface="Gen Jyuu Gothic Bold" pitchFamily="34" charset="-120"/>
              <a:ea typeface="Gen Jyuu Gothic Bold" pitchFamily="34" charset="-120"/>
              <a:cs typeface="Gen Jyuu Gothic Bold" pitchFamily="34" charset="-120"/>
            </a:rPr>
            <a:t>4</a:t>
          </a:r>
          <a:r>
            <a:rPr lang="zh-TW" altLang="en-US" sz="2000" kern="1200" dirty="0">
              <a:solidFill>
                <a:schemeClr val="tx1">
                  <a:lumMod val="25000"/>
                </a:schemeClr>
              </a:solidFill>
              <a:latin typeface="Gen Jyuu Gothic Bold" pitchFamily="34" charset="-120"/>
              <a:ea typeface="Gen Jyuu Gothic Bold" pitchFamily="34" charset="-120"/>
              <a:cs typeface="Gen Jyuu Gothic Bold" pitchFamily="34" charset="-120"/>
            </a:rPr>
            <a:t>點第</a:t>
          </a:r>
          <a:r>
            <a:rPr lang="en-US" altLang="zh-TW" sz="2000" kern="1200" dirty="0">
              <a:solidFill>
                <a:schemeClr val="tx1">
                  <a:lumMod val="25000"/>
                </a:schemeClr>
              </a:solidFill>
              <a:latin typeface="Gen Jyuu Gothic Bold" pitchFamily="34" charset="-120"/>
              <a:ea typeface="Gen Jyuu Gothic Bold" pitchFamily="34" charset="-120"/>
              <a:cs typeface="Gen Jyuu Gothic Bold" pitchFamily="34" charset="-120"/>
            </a:rPr>
            <a:t>3</a:t>
          </a:r>
          <a:r>
            <a:rPr lang="zh-TW" altLang="en-US" sz="2000" kern="1200" dirty="0">
              <a:solidFill>
                <a:schemeClr val="tx1">
                  <a:lumMod val="25000"/>
                </a:schemeClr>
              </a:solidFill>
              <a:latin typeface="Gen Jyuu Gothic Bold" pitchFamily="34" charset="-120"/>
              <a:ea typeface="Gen Jyuu Gothic Bold" pitchFamily="34" charset="-120"/>
              <a:cs typeface="Gen Jyuu Gothic Bold" pitchFamily="34" charset="-120"/>
            </a:rPr>
            <a:t>款：指教師於教育過程中，為減少學生不當或違規行為，</a:t>
          </a:r>
          <a:br>
            <a:rPr lang="en-US" altLang="zh-TW" sz="2000" kern="1200" dirty="0">
              <a:solidFill>
                <a:schemeClr val="tx1">
                  <a:lumMod val="25000"/>
                </a:schemeClr>
              </a:solidFill>
              <a:latin typeface="Gen Jyuu Gothic Bold" pitchFamily="34" charset="-120"/>
              <a:ea typeface="Gen Jyuu Gothic Bold" pitchFamily="34" charset="-120"/>
              <a:cs typeface="Gen Jyuu Gothic Bold" pitchFamily="34" charset="-120"/>
            </a:rPr>
          </a:br>
          <a:r>
            <a:rPr lang="zh-TW" altLang="en-US" sz="2000" kern="1200" dirty="0">
              <a:solidFill>
                <a:schemeClr val="tx1">
                  <a:lumMod val="25000"/>
                </a:schemeClr>
              </a:solidFill>
              <a:latin typeface="Gen Jyuu Gothic Bold" pitchFamily="34" charset="-120"/>
              <a:ea typeface="Gen Jyuu Gothic Bold" pitchFamily="34" charset="-120"/>
              <a:cs typeface="Gen Jyuu Gothic Bold" pitchFamily="34" charset="-120"/>
            </a:rPr>
            <a:t>對學生所實施之各種不利處置，包括</a:t>
          </a:r>
          <a:r>
            <a:rPr lang="zh-TW" altLang="en-US" sz="2000" b="0" kern="1200" dirty="0">
              <a:solidFill>
                <a:srgbClr val="C00000"/>
              </a:solidFill>
              <a:latin typeface="Gen Jyuu Gothic Bold" pitchFamily="34" charset="-120"/>
              <a:ea typeface="Gen Jyuu Gothic Bold" pitchFamily="34" charset="-120"/>
              <a:cs typeface="Gen Jyuu Gothic Bold" pitchFamily="34" charset="-120"/>
            </a:rPr>
            <a:t>合法之處罰</a:t>
          </a:r>
          <a:r>
            <a:rPr lang="zh-TW" altLang="en-US" sz="2000" kern="1200" dirty="0">
              <a:solidFill>
                <a:schemeClr val="tx1">
                  <a:lumMod val="25000"/>
                </a:schemeClr>
              </a:solidFill>
              <a:latin typeface="Gen Jyuu Gothic Bold" pitchFamily="34" charset="-120"/>
              <a:ea typeface="Gen Jyuu Gothic Bold" pitchFamily="34" charset="-120"/>
              <a:cs typeface="Gen Jyuu Gothic Bold" pitchFamily="34" charset="-120"/>
            </a:rPr>
            <a:t>及</a:t>
          </a:r>
          <a:r>
            <a:rPr lang="zh-TW" altLang="en-US" sz="2000" kern="1200" dirty="0">
              <a:solidFill>
                <a:srgbClr val="C00000"/>
              </a:solidFill>
              <a:latin typeface="Gen Jyuu Gothic Bold" pitchFamily="34" charset="-120"/>
              <a:ea typeface="Gen Jyuu Gothic Bold" pitchFamily="34" charset="-120"/>
              <a:cs typeface="Gen Jyuu Gothic Bold" pitchFamily="34" charset="-120"/>
            </a:rPr>
            <a:t>違法之處罰</a:t>
          </a:r>
          <a:r>
            <a:rPr lang="zh-TW" altLang="en-US" sz="2000" kern="1200" dirty="0">
              <a:solidFill>
                <a:schemeClr val="tx1">
                  <a:lumMod val="25000"/>
                </a:schemeClr>
              </a:solidFill>
              <a:latin typeface="Gen Jyuu Gothic Bold" pitchFamily="34" charset="-120"/>
              <a:ea typeface="Gen Jyuu Gothic Bold" pitchFamily="34" charset="-120"/>
              <a:cs typeface="Gen Jyuu Gothic Bold" pitchFamily="34" charset="-120"/>
            </a:rPr>
            <a:t>；</a:t>
          </a:r>
          <a:r>
            <a:rPr lang="zh-TW" altLang="en-US" sz="2000" kern="1200" dirty="0">
              <a:solidFill>
                <a:srgbClr val="C00000"/>
              </a:solidFill>
              <a:latin typeface="Gen Jyuu Gothic Bold" pitchFamily="34" charset="-120"/>
              <a:ea typeface="Gen Jyuu Gothic Bold" pitchFamily="34" charset="-120"/>
              <a:cs typeface="Gen Jyuu Gothic Bold" pitchFamily="34" charset="-120"/>
            </a:rPr>
            <a:t>違法之處罰</a:t>
          </a:r>
          <a:r>
            <a:rPr lang="zh-TW" altLang="en-US" sz="2000" kern="1200" dirty="0">
              <a:solidFill>
                <a:srgbClr val="FCE7C0">
                  <a:lumMod val="25000"/>
                </a:srgbClr>
              </a:solidFill>
              <a:latin typeface="Gen Jyuu Gothic Bold" pitchFamily="34" charset="-120"/>
              <a:ea typeface="Gen Jyuu Gothic Bold" pitchFamily="34" charset="-120"/>
              <a:cs typeface="Gen Jyuu Gothic Bold" pitchFamily="34" charset="-120"/>
            </a:rPr>
            <a:t>包括</a:t>
          </a:r>
          <a:r>
            <a:rPr lang="zh-TW" altLang="en-US" sz="2000" kern="1200" dirty="0">
              <a:solidFill>
                <a:schemeClr val="accent2">
                  <a:lumMod val="50000"/>
                </a:schemeClr>
              </a:solidFill>
              <a:latin typeface="Gen Jyuu Gothic Bold" pitchFamily="34" charset="-120"/>
              <a:ea typeface="Gen Jyuu Gothic Bold" pitchFamily="34" charset="-120"/>
              <a:cs typeface="Gen Jyuu Gothic Bold" pitchFamily="34" charset="-120"/>
            </a:rPr>
            <a:t>體罰、霸凌、不當管教</a:t>
          </a:r>
          <a:r>
            <a:rPr lang="zh-TW" altLang="en-US" sz="2000" kern="1200" dirty="0">
              <a:solidFill>
                <a:srgbClr val="FCE7C0">
                  <a:lumMod val="25000"/>
                </a:srgbClr>
              </a:solidFill>
              <a:latin typeface="Gen Jyuu Gothic Bold" pitchFamily="34" charset="-120"/>
              <a:ea typeface="Gen Jyuu Gothic Bold" pitchFamily="34" charset="-120"/>
              <a:cs typeface="Gen Jyuu Gothic Bold" pitchFamily="34" charset="-120"/>
            </a:rPr>
            <a:t>及</a:t>
          </a:r>
          <a:r>
            <a:rPr lang="zh-TW" altLang="en-US" sz="2000" kern="1200" dirty="0">
              <a:solidFill>
                <a:schemeClr val="accent2">
                  <a:lumMod val="50000"/>
                </a:schemeClr>
              </a:solidFill>
              <a:latin typeface="Gen Jyuu Gothic Bold" pitchFamily="34" charset="-120"/>
              <a:ea typeface="Gen Jyuu Gothic Bold" pitchFamily="34" charset="-120"/>
              <a:cs typeface="Gen Jyuu Gothic Bold" pitchFamily="34" charset="-120"/>
            </a:rPr>
            <a:t>其他違法處罰</a:t>
          </a:r>
          <a:r>
            <a:rPr lang="zh-TW" altLang="en-US" sz="2000" kern="1200" dirty="0">
              <a:solidFill>
                <a:srgbClr val="FF0000"/>
              </a:solidFill>
              <a:effectLst/>
              <a:latin typeface="Gen Jyuu Gothic Bold" pitchFamily="34" charset="-120"/>
              <a:ea typeface="Gen Jyuu Gothic Bold" pitchFamily="34" charset="-120"/>
              <a:cs typeface="Gen Jyuu Gothic Bold" pitchFamily="34" charset="-120"/>
            </a:rPr>
            <a:t>（參照附表一</a:t>
          </a:r>
          <a:r>
            <a:rPr lang="en-US" altLang="zh-TW" sz="2000" kern="1200" dirty="0">
              <a:solidFill>
                <a:srgbClr val="FF0000"/>
              </a:solidFill>
              <a:effectLst/>
              <a:latin typeface="Gen Jyuu Gothic Bold" pitchFamily="34" charset="-120"/>
              <a:ea typeface="Gen Jyuu Gothic Bold" pitchFamily="34" charset="-120"/>
              <a:cs typeface="Gen Jyuu Gothic Bold" pitchFamily="34" charset="-120"/>
            </a:rPr>
            <a:t>)</a:t>
          </a:r>
          <a:r>
            <a:rPr lang="zh-TW" altLang="en-US" sz="2000" kern="1200" dirty="0">
              <a:solidFill>
                <a:schemeClr val="accent2">
                  <a:lumMod val="50000"/>
                </a:schemeClr>
              </a:solidFill>
              <a:latin typeface="Gen Jyuu Gothic Bold" pitchFamily="34" charset="-120"/>
              <a:ea typeface="Gen Jyuu Gothic Bold" pitchFamily="34" charset="-120"/>
              <a:cs typeface="Gen Jyuu Gothic Bold" pitchFamily="34" charset="-120"/>
            </a:rPr>
            <a:t>。</a:t>
          </a:r>
        </a:p>
      </dsp:txBody>
      <dsp:txXfrm rot="-5400000">
        <a:off x="1831494" y="1195067"/>
        <a:ext cx="8440167" cy="1322732"/>
      </dsp:txXfrm>
    </dsp:sp>
    <dsp:sp modelId="{92392C74-065C-4A26-8D53-B6E92332E5BF}">
      <dsp:nvSpPr>
        <dsp:cNvPr id="0" name=""/>
        <dsp:cNvSpPr/>
      </dsp:nvSpPr>
      <dsp:spPr>
        <a:xfrm>
          <a:off x="257017" y="1300979"/>
          <a:ext cx="1745467" cy="1049112"/>
        </a:xfrm>
        <a:prstGeom prst="roundRect">
          <a:avLst/>
        </a:prstGeom>
        <a:solidFill>
          <a:schemeClr val="bg2"/>
        </a:solidFill>
        <a:ln w="25400" cap="flat" cmpd="sng" algn="ctr">
          <a:solidFill>
            <a:schemeClr val="accent2">
              <a:lumMod val="9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marL="0" lvl="0" indent="0" algn="ctr" defTabSz="2133600">
            <a:lnSpc>
              <a:spcPct val="90000"/>
            </a:lnSpc>
            <a:spcBef>
              <a:spcPct val="0"/>
            </a:spcBef>
            <a:spcAft>
              <a:spcPct val="35000"/>
            </a:spcAft>
            <a:buNone/>
          </a:pPr>
          <a:r>
            <a:rPr lang="zh-TW" altLang="en-US" sz="4800" kern="1200" dirty="0">
              <a:solidFill>
                <a:schemeClr val="accent2">
                  <a:lumMod val="50000"/>
                </a:schemeClr>
              </a:solidFill>
              <a:latin typeface="Gen Jyuu Gothic Bold" pitchFamily="34" charset="-120"/>
              <a:ea typeface="Gen Jyuu Gothic Bold" pitchFamily="34" charset="-120"/>
              <a:cs typeface="Gen Jyuu Gothic Bold" pitchFamily="34" charset="-120"/>
            </a:rPr>
            <a:t>處罰</a:t>
          </a:r>
        </a:p>
      </dsp:txBody>
      <dsp:txXfrm>
        <a:off x="308230" y="1352192"/>
        <a:ext cx="1643041" cy="9466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5918B8-4412-457D-91B0-F4E2935AD28A}">
      <dsp:nvSpPr>
        <dsp:cNvPr id="0" name=""/>
        <dsp:cNvSpPr/>
      </dsp:nvSpPr>
      <dsp:spPr>
        <a:xfrm>
          <a:off x="0" y="92582"/>
          <a:ext cx="10957560" cy="1449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0428" tIns="479044" rIns="850428" bIns="163576" numCol="1" spcCol="1270" anchor="t" anchorCtr="0">
          <a:noAutofit/>
        </a:bodyPr>
        <a:lstStyle/>
        <a:p>
          <a:pPr marL="228600" lvl="1" indent="-228600" algn="l" defTabSz="1022350">
            <a:lnSpc>
              <a:spcPts val="3000"/>
            </a:lnSpc>
            <a:spcBef>
              <a:spcPct val="0"/>
            </a:spcBef>
            <a:spcAft>
              <a:spcPct val="15000"/>
            </a:spcAft>
            <a:buChar char="•"/>
          </a:pPr>
          <a:r>
            <a:rPr lang="zh-TW" altLang="en-US" sz="2300" b="1" kern="1200" dirty="0">
              <a:solidFill>
                <a:schemeClr val="accent6">
                  <a:lumMod val="10000"/>
                </a:schemeClr>
              </a:solidFill>
              <a:latin typeface="+mj-ea"/>
              <a:ea typeface="+mj-ea"/>
              <a:cs typeface="Gen Jyuu Gothic Bold" pitchFamily="34" charset="-120"/>
            </a:rPr>
            <a:t>以言語、文字、圖畫、符號、肢體動作、電子通訊、網際網路或其他方式，直接或間接對他人為貶抑、排擠、欺負、騷擾或戲弄等行為。</a:t>
          </a:r>
        </a:p>
      </dsp:txBody>
      <dsp:txXfrm>
        <a:off x="0" y="92582"/>
        <a:ext cx="10957560" cy="1449000"/>
      </dsp:txXfrm>
    </dsp:sp>
    <dsp:sp modelId="{2F254ED5-F54D-4264-94B2-66D798EC0144}">
      <dsp:nvSpPr>
        <dsp:cNvPr id="0" name=""/>
        <dsp:cNvSpPr/>
      </dsp:nvSpPr>
      <dsp:spPr>
        <a:xfrm>
          <a:off x="547878" y="33369"/>
          <a:ext cx="7670292" cy="39869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9919" tIns="0" rIns="289919" bIns="0" numCol="1" spcCol="1270" anchor="ctr" anchorCtr="0">
          <a:noAutofit/>
        </a:bodyPr>
        <a:lstStyle/>
        <a:p>
          <a:pPr marL="0" lvl="0" indent="0" algn="l" defTabSz="1600200">
            <a:lnSpc>
              <a:spcPct val="90000"/>
            </a:lnSpc>
            <a:spcBef>
              <a:spcPct val="0"/>
            </a:spcBef>
            <a:spcAft>
              <a:spcPct val="35000"/>
            </a:spcAft>
            <a:buNone/>
          </a:pPr>
          <a:r>
            <a:rPr lang="zh-TW" altLang="en-US" sz="3600" kern="1200" dirty="0">
              <a:solidFill>
                <a:schemeClr val="accent4">
                  <a:lumMod val="75000"/>
                </a:schemeClr>
              </a:solidFill>
              <a:latin typeface="Gen Jyuu Gothic Bold" pitchFamily="34" charset="-120"/>
              <a:ea typeface="Gen Jyuu Gothic Bold" pitchFamily="34" charset="-120"/>
              <a:cs typeface="Gen Jyuu Gothic Bold" pitchFamily="34" charset="-120"/>
            </a:rPr>
            <a:t>侵害態樣</a:t>
          </a:r>
        </a:p>
      </dsp:txBody>
      <dsp:txXfrm>
        <a:off x="567341" y="52832"/>
        <a:ext cx="7631366" cy="359766"/>
      </dsp:txXfrm>
    </dsp:sp>
    <dsp:sp modelId="{82CD4D36-1445-44E1-8DB1-51123CF649A0}">
      <dsp:nvSpPr>
        <dsp:cNvPr id="0" name=""/>
        <dsp:cNvSpPr/>
      </dsp:nvSpPr>
      <dsp:spPr>
        <a:xfrm>
          <a:off x="0" y="1724994"/>
          <a:ext cx="10957560" cy="1068637"/>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0428" tIns="479044" rIns="850428" bIns="163576" numCol="1" spcCol="1270" anchor="t" anchorCtr="0">
          <a:noAutofit/>
        </a:bodyPr>
        <a:lstStyle/>
        <a:p>
          <a:pPr marL="228600" lvl="1" indent="-228600" algn="l" defTabSz="1022350">
            <a:lnSpc>
              <a:spcPts val="3000"/>
            </a:lnSpc>
            <a:spcBef>
              <a:spcPct val="0"/>
            </a:spcBef>
            <a:spcAft>
              <a:spcPct val="15000"/>
            </a:spcAft>
            <a:buChar char="•"/>
          </a:pPr>
          <a:r>
            <a:rPr lang="zh-TW" altLang="en-US" sz="2300" b="1" kern="1200" dirty="0">
              <a:solidFill>
                <a:schemeClr val="accent6">
                  <a:lumMod val="10000"/>
                </a:schemeClr>
              </a:solidFill>
              <a:latin typeface="+mj-ea"/>
              <a:ea typeface="+mj-ea"/>
              <a:cs typeface="Gen Jyuu Gothic Bold" pitchFamily="34" charset="-120"/>
            </a:rPr>
            <a:t>行為一再持續發生。</a:t>
          </a:r>
        </a:p>
      </dsp:txBody>
      <dsp:txXfrm>
        <a:off x="0" y="1724994"/>
        <a:ext cx="10957560" cy="1068637"/>
      </dsp:txXfrm>
    </dsp:sp>
    <dsp:sp modelId="{3DA33155-9ACF-4A26-8C6B-DDF4B1B2282B}">
      <dsp:nvSpPr>
        <dsp:cNvPr id="0" name=""/>
        <dsp:cNvSpPr/>
      </dsp:nvSpPr>
      <dsp:spPr>
        <a:xfrm>
          <a:off x="547878" y="1665782"/>
          <a:ext cx="7670292" cy="39869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9919" tIns="0" rIns="289919" bIns="0" numCol="1" spcCol="1270" anchor="ctr" anchorCtr="0">
          <a:noAutofit/>
        </a:bodyPr>
        <a:lstStyle/>
        <a:p>
          <a:pPr marL="0" lvl="0" indent="0" algn="l" defTabSz="1600200">
            <a:lnSpc>
              <a:spcPct val="90000"/>
            </a:lnSpc>
            <a:spcBef>
              <a:spcPct val="0"/>
            </a:spcBef>
            <a:spcAft>
              <a:spcPct val="35000"/>
            </a:spcAft>
            <a:buNone/>
          </a:pPr>
          <a:r>
            <a:rPr lang="zh-TW" altLang="en-US" sz="3600" kern="1200" dirty="0">
              <a:solidFill>
                <a:schemeClr val="accent4">
                  <a:lumMod val="75000"/>
                </a:schemeClr>
              </a:solidFill>
              <a:latin typeface="Gen Jyuu Gothic Bold" pitchFamily="34" charset="-120"/>
              <a:ea typeface="Gen Jyuu Gothic Bold" pitchFamily="34" charset="-120"/>
              <a:cs typeface="Gen Jyuu Gothic Bold" pitchFamily="34" charset="-120"/>
            </a:rPr>
            <a:t>持續性</a:t>
          </a:r>
        </a:p>
      </dsp:txBody>
      <dsp:txXfrm>
        <a:off x="567341" y="1685245"/>
        <a:ext cx="7631366" cy="359766"/>
      </dsp:txXfrm>
    </dsp:sp>
    <dsp:sp modelId="{90BEE154-E269-429E-BF35-FE5B42855C57}">
      <dsp:nvSpPr>
        <dsp:cNvPr id="0" name=""/>
        <dsp:cNvSpPr/>
      </dsp:nvSpPr>
      <dsp:spPr>
        <a:xfrm>
          <a:off x="0" y="2977043"/>
          <a:ext cx="10957560" cy="1122975"/>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0428" tIns="479044" rIns="850428" bIns="163576" numCol="1" spcCol="1270" anchor="t" anchorCtr="0">
          <a:noAutofit/>
        </a:bodyPr>
        <a:lstStyle/>
        <a:p>
          <a:pPr marL="228600" lvl="1" indent="-228600" algn="l" defTabSz="1022350">
            <a:lnSpc>
              <a:spcPct val="90000"/>
            </a:lnSpc>
            <a:spcBef>
              <a:spcPct val="0"/>
            </a:spcBef>
            <a:spcAft>
              <a:spcPct val="15000"/>
            </a:spcAft>
            <a:buChar char="•"/>
          </a:pPr>
          <a:r>
            <a:rPr lang="zh-TW" altLang="en-US" sz="2300" b="1" kern="1200" dirty="0">
              <a:solidFill>
                <a:schemeClr val="accent6">
                  <a:lumMod val="10000"/>
                </a:schemeClr>
              </a:solidFill>
              <a:latin typeface="+mj-ea"/>
              <a:ea typeface="+mj-ea"/>
              <a:cs typeface="Gen Jyuu Gothic Bold" pitchFamily="34" charset="-120"/>
            </a:rPr>
            <a:t>個人或集體故意之行為。</a:t>
          </a:r>
        </a:p>
      </dsp:txBody>
      <dsp:txXfrm>
        <a:off x="0" y="2977043"/>
        <a:ext cx="10957560" cy="1122975"/>
      </dsp:txXfrm>
    </dsp:sp>
    <dsp:sp modelId="{F5075E1D-F8DB-48B9-BCDC-CFF13F421C6A}">
      <dsp:nvSpPr>
        <dsp:cNvPr id="0" name=""/>
        <dsp:cNvSpPr/>
      </dsp:nvSpPr>
      <dsp:spPr>
        <a:xfrm>
          <a:off x="547878" y="2917831"/>
          <a:ext cx="7670292" cy="39869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9919" tIns="0" rIns="289919" bIns="0" numCol="1" spcCol="1270" anchor="ctr" anchorCtr="0">
          <a:noAutofit/>
        </a:bodyPr>
        <a:lstStyle/>
        <a:p>
          <a:pPr marL="0" lvl="0" indent="0" algn="l" defTabSz="1600200">
            <a:lnSpc>
              <a:spcPct val="90000"/>
            </a:lnSpc>
            <a:spcBef>
              <a:spcPct val="0"/>
            </a:spcBef>
            <a:spcAft>
              <a:spcPct val="35000"/>
            </a:spcAft>
            <a:buNone/>
          </a:pPr>
          <a:r>
            <a:rPr lang="zh-TW" altLang="en-US" sz="3600" kern="1200" dirty="0">
              <a:solidFill>
                <a:schemeClr val="accent4">
                  <a:lumMod val="75000"/>
                </a:schemeClr>
              </a:solidFill>
              <a:latin typeface="Gen Jyuu Gothic Bold" pitchFamily="34" charset="-120"/>
              <a:ea typeface="Gen Jyuu Gothic Bold" pitchFamily="34" charset="-120"/>
              <a:cs typeface="Gen Jyuu Gothic Bold" pitchFamily="34" charset="-120"/>
            </a:rPr>
            <a:t>故意</a:t>
          </a:r>
        </a:p>
      </dsp:txBody>
      <dsp:txXfrm>
        <a:off x="567341" y="2937294"/>
        <a:ext cx="7631366" cy="359766"/>
      </dsp:txXfrm>
    </dsp:sp>
    <dsp:sp modelId="{FB2CEF04-752A-46B4-8809-801E24FBD3CC}">
      <dsp:nvSpPr>
        <dsp:cNvPr id="0" name=""/>
        <dsp:cNvSpPr/>
      </dsp:nvSpPr>
      <dsp:spPr>
        <a:xfrm>
          <a:off x="0" y="4262322"/>
          <a:ext cx="10957560" cy="1122975"/>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0428" tIns="479044" rIns="850428" bIns="163576" numCol="1" spcCol="1270" anchor="t" anchorCtr="0">
          <a:noAutofit/>
        </a:bodyPr>
        <a:lstStyle/>
        <a:p>
          <a:pPr marL="228600" lvl="1" indent="-228600" algn="l" defTabSz="1022350">
            <a:lnSpc>
              <a:spcPct val="90000"/>
            </a:lnSpc>
            <a:spcBef>
              <a:spcPct val="0"/>
            </a:spcBef>
            <a:spcAft>
              <a:spcPct val="15000"/>
            </a:spcAft>
            <a:buChar char="•"/>
          </a:pPr>
          <a:r>
            <a:rPr lang="zh-TW" altLang="en-US" sz="2300" b="1" kern="1200" dirty="0">
              <a:solidFill>
                <a:schemeClr val="accent6">
                  <a:lumMod val="10000"/>
                </a:schemeClr>
              </a:solidFill>
              <a:latin typeface="+mj-ea"/>
              <a:ea typeface="+mj-ea"/>
              <a:cs typeface="Gen Jyuu Gothic Bold" pitchFamily="34" charset="-120"/>
            </a:rPr>
            <a:t>使他人產生畏懼、身心痛苦、財產損害，或影響正常學習活動之進行。</a:t>
          </a:r>
        </a:p>
      </dsp:txBody>
      <dsp:txXfrm>
        <a:off x="0" y="4262322"/>
        <a:ext cx="10957560" cy="1122975"/>
      </dsp:txXfrm>
    </dsp:sp>
    <dsp:sp modelId="{2F5AA511-532B-49F2-9FC5-AE417A1474AB}">
      <dsp:nvSpPr>
        <dsp:cNvPr id="0" name=""/>
        <dsp:cNvSpPr/>
      </dsp:nvSpPr>
      <dsp:spPr>
        <a:xfrm>
          <a:off x="547878" y="4224218"/>
          <a:ext cx="7670292" cy="37758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9919" tIns="0" rIns="289919" bIns="0" numCol="1" spcCol="1270" anchor="ctr" anchorCtr="0">
          <a:noAutofit/>
        </a:bodyPr>
        <a:lstStyle/>
        <a:p>
          <a:pPr marL="0" lvl="0" indent="0" algn="l" defTabSz="1600200">
            <a:lnSpc>
              <a:spcPct val="90000"/>
            </a:lnSpc>
            <a:spcBef>
              <a:spcPct val="0"/>
            </a:spcBef>
            <a:spcAft>
              <a:spcPct val="35000"/>
            </a:spcAft>
            <a:buNone/>
          </a:pPr>
          <a:r>
            <a:rPr lang="zh-TW" altLang="en-US" sz="3600" kern="1200" dirty="0">
              <a:solidFill>
                <a:schemeClr val="accent4">
                  <a:lumMod val="75000"/>
                </a:schemeClr>
              </a:solidFill>
              <a:latin typeface="Gen Jyuu Gothic Bold" pitchFamily="34" charset="-120"/>
              <a:ea typeface="Gen Jyuu Gothic Bold" pitchFamily="34" charset="-120"/>
              <a:cs typeface="Gen Jyuu Gothic Bold" pitchFamily="34" charset="-120"/>
            </a:rPr>
            <a:t>損害結果</a:t>
          </a:r>
        </a:p>
      </dsp:txBody>
      <dsp:txXfrm>
        <a:off x="566310" y="4242650"/>
        <a:ext cx="7633428" cy="34071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78684E-D01F-4ED9-817F-3E322A10085D}">
      <dsp:nvSpPr>
        <dsp:cNvPr id="0" name=""/>
        <dsp:cNvSpPr/>
      </dsp:nvSpPr>
      <dsp:spPr>
        <a:xfrm>
          <a:off x="0" y="382263"/>
          <a:ext cx="10826817" cy="554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DFFAD5B-415C-4ABC-A80F-18DA99D3E6F6}">
      <dsp:nvSpPr>
        <dsp:cNvPr id="0" name=""/>
        <dsp:cNvSpPr/>
      </dsp:nvSpPr>
      <dsp:spPr>
        <a:xfrm>
          <a:off x="541340" y="57543"/>
          <a:ext cx="7578771" cy="6494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6460" tIns="0" rIns="286460" bIns="0" numCol="1" spcCol="1270" anchor="ctr" anchorCtr="0">
          <a:noAutofit/>
        </a:bodyPr>
        <a:lstStyle/>
        <a:p>
          <a:pPr marL="0" lvl="0" indent="0" algn="l" defTabSz="977900">
            <a:lnSpc>
              <a:spcPct val="90000"/>
            </a:lnSpc>
            <a:spcBef>
              <a:spcPct val="0"/>
            </a:spcBef>
            <a:spcAft>
              <a:spcPct val="35000"/>
            </a:spcAft>
            <a:buNone/>
          </a:pPr>
          <a:r>
            <a:rPr lang="zh-TW" sz="2200" b="1" kern="1200" dirty="0">
              <a:solidFill>
                <a:schemeClr val="tx1">
                  <a:lumMod val="25000"/>
                </a:schemeClr>
              </a:solidFill>
              <a:latin typeface="+mj-ea"/>
              <a:ea typeface="+mj-ea"/>
            </a:rPr>
            <a:t>貶抑</a:t>
          </a:r>
          <a:r>
            <a:rPr lang="zh-TW" altLang="en-US" sz="2200" b="0" kern="1200" dirty="0">
              <a:solidFill>
                <a:schemeClr val="tx1">
                  <a:lumMod val="25000"/>
                </a:schemeClr>
              </a:solidFill>
              <a:latin typeface="+mj-ea"/>
              <a:ea typeface="+mj-ea"/>
            </a:rPr>
            <a:t>：對他人為負面評價。</a:t>
          </a:r>
          <a:endParaRPr lang="zh-TW" sz="2200" b="0" kern="1200" dirty="0">
            <a:solidFill>
              <a:schemeClr val="tx1">
                <a:lumMod val="25000"/>
              </a:schemeClr>
            </a:solidFill>
            <a:latin typeface="+mj-ea"/>
            <a:ea typeface="+mj-ea"/>
          </a:endParaRPr>
        </a:p>
      </dsp:txBody>
      <dsp:txXfrm>
        <a:off x="573043" y="89246"/>
        <a:ext cx="7515365" cy="586034"/>
      </dsp:txXfrm>
    </dsp:sp>
    <dsp:sp modelId="{F6756798-8290-4DC4-8A95-ACED1C982838}">
      <dsp:nvSpPr>
        <dsp:cNvPr id="0" name=""/>
        <dsp:cNvSpPr/>
      </dsp:nvSpPr>
      <dsp:spPr>
        <a:xfrm>
          <a:off x="0" y="1380183"/>
          <a:ext cx="10826817" cy="554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3109DC1-52D6-48F4-ACFD-6D4132645BB8}">
      <dsp:nvSpPr>
        <dsp:cNvPr id="0" name=""/>
        <dsp:cNvSpPr/>
      </dsp:nvSpPr>
      <dsp:spPr>
        <a:xfrm>
          <a:off x="541340" y="1055463"/>
          <a:ext cx="7578771" cy="6494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6460" tIns="0" rIns="286460" bIns="0" numCol="1" spcCol="1270" anchor="ctr" anchorCtr="0">
          <a:noAutofit/>
        </a:bodyPr>
        <a:lstStyle/>
        <a:p>
          <a:pPr marL="0" lvl="0" indent="0" algn="l" defTabSz="977900">
            <a:lnSpc>
              <a:spcPct val="90000"/>
            </a:lnSpc>
            <a:spcBef>
              <a:spcPct val="0"/>
            </a:spcBef>
            <a:spcAft>
              <a:spcPct val="35000"/>
            </a:spcAft>
            <a:buNone/>
          </a:pPr>
          <a:r>
            <a:rPr lang="zh-TW" sz="2200" b="1" kern="1200" dirty="0">
              <a:solidFill>
                <a:srgbClr val="FCE7C0">
                  <a:lumMod val="25000"/>
                </a:srgbClr>
              </a:solidFill>
              <a:latin typeface="微軟正黑體" panose="020B0604030504040204" pitchFamily="34" charset="-120"/>
              <a:ea typeface="微軟正黑體" panose="020B0604030504040204" pitchFamily="34" charset="-120"/>
              <a:cs typeface="+mn-cs"/>
            </a:rPr>
            <a:t>排擠</a:t>
          </a:r>
          <a:r>
            <a:rPr lang="zh-TW" altLang="en-US" sz="2200" b="0" kern="1200" dirty="0">
              <a:solidFill>
                <a:srgbClr val="FCE7C0">
                  <a:lumMod val="25000"/>
                </a:srgbClr>
              </a:solidFill>
              <a:latin typeface="微軟正黑體" panose="020B0604030504040204" pitchFamily="34" charset="-120"/>
              <a:ea typeface="微軟正黑體" panose="020B0604030504040204" pitchFamily="34" charset="-120"/>
              <a:cs typeface="+mn-cs"/>
            </a:rPr>
            <a:t>：故意將個體拒於社交關係和社會互動之外之行為。</a:t>
          </a:r>
        </a:p>
      </dsp:txBody>
      <dsp:txXfrm>
        <a:off x="573043" y="1087166"/>
        <a:ext cx="7515365" cy="586034"/>
      </dsp:txXfrm>
    </dsp:sp>
    <dsp:sp modelId="{78CB06D5-D18B-4077-B639-1163A0A42372}">
      <dsp:nvSpPr>
        <dsp:cNvPr id="0" name=""/>
        <dsp:cNvSpPr/>
      </dsp:nvSpPr>
      <dsp:spPr>
        <a:xfrm>
          <a:off x="0" y="2378103"/>
          <a:ext cx="10826817" cy="554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BEB4903-35E7-45B8-8D1E-AE370FD26A2D}">
      <dsp:nvSpPr>
        <dsp:cNvPr id="0" name=""/>
        <dsp:cNvSpPr/>
      </dsp:nvSpPr>
      <dsp:spPr>
        <a:xfrm>
          <a:off x="541340" y="2053383"/>
          <a:ext cx="7578771" cy="6494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6460" tIns="0" rIns="286460" bIns="0" numCol="1" spcCol="1270" anchor="ctr" anchorCtr="0">
          <a:noAutofit/>
        </a:bodyPr>
        <a:lstStyle/>
        <a:p>
          <a:pPr marL="0" lvl="0" indent="0" algn="l" defTabSz="977900">
            <a:lnSpc>
              <a:spcPct val="90000"/>
            </a:lnSpc>
            <a:spcBef>
              <a:spcPct val="0"/>
            </a:spcBef>
            <a:spcAft>
              <a:spcPct val="35000"/>
            </a:spcAft>
            <a:buNone/>
          </a:pPr>
          <a:r>
            <a:rPr lang="zh-TW" sz="2200" b="1" kern="1200" dirty="0">
              <a:solidFill>
                <a:srgbClr val="FCE7C0">
                  <a:lumMod val="25000"/>
                </a:srgbClr>
              </a:solidFill>
              <a:latin typeface="微軟正黑體" panose="020B0604030504040204" pitchFamily="34" charset="-120"/>
              <a:ea typeface="微軟正黑體" panose="020B0604030504040204" pitchFamily="34" charset="-120"/>
              <a:cs typeface="+mn-cs"/>
            </a:rPr>
            <a:t>欺負</a:t>
          </a:r>
          <a:r>
            <a:rPr lang="zh-TW" altLang="en-US" sz="2200" b="0" kern="1200" dirty="0">
              <a:solidFill>
                <a:srgbClr val="FCE7C0">
                  <a:lumMod val="25000"/>
                </a:srgbClr>
              </a:solidFill>
              <a:latin typeface="微軟正黑體" panose="020B0604030504040204" pitchFamily="34" charset="-120"/>
              <a:ea typeface="微軟正黑體" panose="020B0604030504040204" pitchFamily="34" charset="-120"/>
              <a:cs typeface="+mn-cs"/>
            </a:rPr>
            <a:t>：欺凌侮辱。</a:t>
          </a:r>
        </a:p>
      </dsp:txBody>
      <dsp:txXfrm>
        <a:off x="573043" y="2085086"/>
        <a:ext cx="7515365" cy="586034"/>
      </dsp:txXfrm>
    </dsp:sp>
    <dsp:sp modelId="{4FF4AD1A-1032-4029-A860-956282A8B68F}">
      <dsp:nvSpPr>
        <dsp:cNvPr id="0" name=""/>
        <dsp:cNvSpPr/>
      </dsp:nvSpPr>
      <dsp:spPr>
        <a:xfrm>
          <a:off x="0" y="3376023"/>
          <a:ext cx="10826817" cy="554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1A68A7C-8643-4186-A1CC-F5BD5E5CD158}">
      <dsp:nvSpPr>
        <dsp:cNvPr id="0" name=""/>
        <dsp:cNvSpPr/>
      </dsp:nvSpPr>
      <dsp:spPr>
        <a:xfrm>
          <a:off x="541340" y="3051303"/>
          <a:ext cx="7578771" cy="6494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6460" tIns="0" rIns="286460" bIns="0" numCol="1" spcCol="1270" anchor="ctr" anchorCtr="0">
          <a:noAutofit/>
        </a:bodyPr>
        <a:lstStyle/>
        <a:p>
          <a:pPr marL="0" lvl="0" indent="0" algn="l" defTabSz="977900">
            <a:lnSpc>
              <a:spcPct val="90000"/>
            </a:lnSpc>
            <a:spcBef>
              <a:spcPct val="0"/>
            </a:spcBef>
            <a:spcAft>
              <a:spcPct val="35000"/>
            </a:spcAft>
            <a:buNone/>
          </a:pPr>
          <a:r>
            <a:rPr lang="zh-TW" sz="2200" b="1" kern="1200" dirty="0">
              <a:solidFill>
                <a:srgbClr val="FCE7C0">
                  <a:lumMod val="25000"/>
                </a:srgbClr>
              </a:solidFill>
              <a:latin typeface="微軟正黑體" panose="020B0604030504040204" pitchFamily="34" charset="-120"/>
              <a:ea typeface="微軟正黑體" panose="020B0604030504040204" pitchFamily="34" charset="-120"/>
              <a:cs typeface="+mn-cs"/>
            </a:rPr>
            <a:t>騷擾</a:t>
          </a:r>
          <a:r>
            <a:rPr lang="zh-TW" altLang="en-US" sz="2200" b="0" kern="1200" dirty="0">
              <a:solidFill>
                <a:srgbClr val="FCE7C0">
                  <a:lumMod val="25000"/>
                </a:srgbClr>
              </a:solidFill>
              <a:latin typeface="微軟正黑體" panose="020B0604030504040204" pitchFamily="34" charset="-120"/>
              <a:ea typeface="微軟正黑體" panose="020B0604030504040204" pitchFamily="34" charset="-120"/>
              <a:cs typeface="+mn-cs"/>
            </a:rPr>
            <a:t>：各種干擾或擾亂的冒犯行為。</a:t>
          </a:r>
        </a:p>
      </dsp:txBody>
      <dsp:txXfrm>
        <a:off x="573043" y="3083006"/>
        <a:ext cx="7515365" cy="586034"/>
      </dsp:txXfrm>
    </dsp:sp>
    <dsp:sp modelId="{E74B7715-F5F2-482B-B651-1B3C275CB754}">
      <dsp:nvSpPr>
        <dsp:cNvPr id="0" name=""/>
        <dsp:cNvSpPr/>
      </dsp:nvSpPr>
      <dsp:spPr>
        <a:xfrm>
          <a:off x="0" y="4373943"/>
          <a:ext cx="10826817" cy="554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6762EE5-7D99-403B-A970-4F370F6FEA80}">
      <dsp:nvSpPr>
        <dsp:cNvPr id="0" name=""/>
        <dsp:cNvSpPr/>
      </dsp:nvSpPr>
      <dsp:spPr>
        <a:xfrm>
          <a:off x="541340" y="4049223"/>
          <a:ext cx="7578771" cy="6494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6460" tIns="0" rIns="286460" bIns="0" numCol="1" spcCol="1270" anchor="ctr" anchorCtr="0">
          <a:noAutofit/>
        </a:bodyPr>
        <a:lstStyle/>
        <a:p>
          <a:pPr marL="0" lvl="0" indent="0" algn="l" defTabSz="977900">
            <a:lnSpc>
              <a:spcPct val="90000"/>
            </a:lnSpc>
            <a:spcBef>
              <a:spcPct val="0"/>
            </a:spcBef>
            <a:spcAft>
              <a:spcPct val="35000"/>
            </a:spcAft>
            <a:buNone/>
          </a:pPr>
          <a:r>
            <a:rPr lang="zh-TW" sz="2200" b="1" kern="1200" dirty="0">
              <a:solidFill>
                <a:srgbClr val="FCE7C0">
                  <a:lumMod val="25000"/>
                </a:srgbClr>
              </a:solidFill>
              <a:latin typeface="微軟正黑體" panose="020B0604030504040204" pitchFamily="34" charset="-120"/>
              <a:ea typeface="微軟正黑體" panose="020B0604030504040204" pitchFamily="34" charset="-120"/>
              <a:cs typeface="+mn-cs"/>
            </a:rPr>
            <a:t>戲弄</a:t>
          </a:r>
          <a:r>
            <a:rPr lang="zh-TW" altLang="en-US" sz="2200" b="0" kern="1200" dirty="0">
              <a:solidFill>
                <a:srgbClr val="FCE7C0">
                  <a:lumMod val="25000"/>
                </a:srgbClr>
              </a:solidFill>
              <a:latin typeface="微軟正黑體" panose="020B0604030504040204" pitchFamily="34" charset="-120"/>
              <a:ea typeface="微軟正黑體" panose="020B0604030504040204" pitchFamily="34" charset="-120"/>
              <a:cs typeface="+mn-cs"/>
            </a:rPr>
            <a:t>：愚弄取笑他人。</a:t>
          </a:r>
        </a:p>
      </dsp:txBody>
      <dsp:txXfrm>
        <a:off x="573043" y="4080926"/>
        <a:ext cx="7515365" cy="58603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CD4D36-1445-44E1-8DB1-51123CF649A0}">
      <dsp:nvSpPr>
        <dsp:cNvPr id="0" name=""/>
        <dsp:cNvSpPr/>
      </dsp:nvSpPr>
      <dsp:spPr>
        <a:xfrm>
          <a:off x="0" y="787519"/>
          <a:ext cx="10652720" cy="4010966"/>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0428" tIns="1353820" rIns="850428" bIns="199136" numCol="1" spcCol="1270" anchor="t" anchorCtr="0">
          <a:noAutofit/>
        </a:bodyPr>
        <a:lstStyle/>
        <a:p>
          <a:pPr marL="285750" lvl="1" indent="-285750" algn="l" defTabSz="1244600">
            <a:lnSpc>
              <a:spcPts val="3000"/>
            </a:lnSpc>
            <a:spcBef>
              <a:spcPct val="0"/>
            </a:spcBef>
            <a:spcAft>
              <a:spcPct val="15000"/>
            </a:spcAft>
            <a:buChar char="•"/>
          </a:pPr>
          <a:r>
            <a:rPr lang="zh-TW" altLang="en-US" sz="2800" b="1" kern="1200" dirty="0">
              <a:solidFill>
                <a:schemeClr val="accent6">
                  <a:lumMod val="10000"/>
                </a:schemeClr>
              </a:solidFill>
              <a:latin typeface="+mj-ea"/>
              <a:ea typeface="+mj-ea"/>
              <a:cs typeface="Gen Jyuu Gothic Bold" pitchFamily="34" charset="-120"/>
            </a:rPr>
            <a:t>相同或不同學校學生於校園內、外，</a:t>
          </a:r>
          <a:r>
            <a:rPr lang="zh-TW" altLang="en-US" sz="2800" b="1" kern="1200" dirty="0">
              <a:solidFill>
                <a:srgbClr val="FF0000"/>
              </a:solidFill>
              <a:latin typeface="+mj-ea"/>
              <a:ea typeface="+mj-ea"/>
              <a:cs typeface="Gen Jyuu Gothic Bold" pitchFamily="34" charset="-120"/>
            </a:rPr>
            <a:t>個人或集體故意傷害他人之身體或健康者</a:t>
          </a:r>
          <a:r>
            <a:rPr lang="zh-TW" altLang="en-US" sz="2800" b="1" kern="1200" dirty="0">
              <a:solidFill>
                <a:schemeClr val="accent6">
                  <a:lumMod val="10000"/>
                </a:schemeClr>
              </a:solidFill>
              <a:latin typeface="+mj-ea"/>
              <a:ea typeface="+mj-ea"/>
              <a:cs typeface="Gen Jyuu Gothic Bold" pitchFamily="34" charset="-120"/>
            </a:rPr>
            <a:t>學校應</a:t>
          </a:r>
          <a:r>
            <a:rPr lang="zh-TW" altLang="en-US" sz="2800" b="1" kern="1200" dirty="0">
              <a:solidFill>
                <a:srgbClr val="FF0000"/>
              </a:solidFill>
              <a:latin typeface="+mj-ea"/>
              <a:ea typeface="+mj-ea"/>
              <a:cs typeface="Gen Jyuu Gothic Bold" pitchFamily="34" charset="-120"/>
            </a:rPr>
            <a:t>準用</a:t>
          </a:r>
          <a:r>
            <a:rPr lang="zh-TW" altLang="en-US" sz="2800" b="1" kern="1200" dirty="0">
              <a:solidFill>
                <a:schemeClr val="accent6">
                  <a:lumMod val="10000"/>
                </a:schemeClr>
              </a:solidFill>
              <a:latin typeface="+mj-ea"/>
              <a:ea typeface="+mj-ea"/>
              <a:cs typeface="Gen Jyuu Gothic Bold" pitchFamily="34" charset="-120"/>
            </a:rPr>
            <a:t>本準則檢舉、審查、調和、調查及處理相關規定辦理。</a:t>
          </a:r>
        </a:p>
      </dsp:txBody>
      <dsp:txXfrm>
        <a:off x="0" y="787519"/>
        <a:ext cx="10652720" cy="4010966"/>
      </dsp:txXfrm>
    </dsp:sp>
    <dsp:sp modelId="{3DA33155-9ACF-4A26-8C6B-DDF4B1B2282B}">
      <dsp:nvSpPr>
        <dsp:cNvPr id="0" name=""/>
        <dsp:cNvSpPr/>
      </dsp:nvSpPr>
      <dsp:spPr>
        <a:xfrm>
          <a:off x="473257" y="355597"/>
          <a:ext cx="7670292" cy="112673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9919" tIns="0" rIns="289919" bIns="0" numCol="1" spcCol="1270" anchor="ctr" anchorCtr="0">
          <a:noAutofit/>
        </a:bodyPr>
        <a:lstStyle/>
        <a:p>
          <a:pPr marL="0" lvl="0" indent="0" algn="l" defTabSz="1600200">
            <a:lnSpc>
              <a:spcPct val="90000"/>
            </a:lnSpc>
            <a:spcBef>
              <a:spcPct val="0"/>
            </a:spcBef>
            <a:spcAft>
              <a:spcPct val="35000"/>
            </a:spcAft>
            <a:buNone/>
          </a:pPr>
          <a:r>
            <a:rPr lang="zh-TW" altLang="en-US" sz="3600" kern="1200" dirty="0">
              <a:solidFill>
                <a:schemeClr val="accent4">
                  <a:lumMod val="75000"/>
                </a:schemeClr>
              </a:solidFill>
              <a:latin typeface="Gen Jyuu Gothic Bold" pitchFamily="34" charset="-120"/>
              <a:ea typeface="Gen Jyuu Gothic Bold" pitchFamily="34" charset="-120"/>
              <a:cs typeface="Gen Jyuu Gothic Bold" pitchFamily="34" charset="-120"/>
            </a:rPr>
            <a:t>校園霸凌防制準則第</a:t>
          </a:r>
          <a:r>
            <a:rPr lang="en-US" altLang="zh-TW" sz="3600" kern="1200" dirty="0">
              <a:solidFill>
                <a:schemeClr val="accent4">
                  <a:lumMod val="75000"/>
                </a:schemeClr>
              </a:solidFill>
              <a:latin typeface="Gen Jyuu Gothic Bold" pitchFamily="34" charset="-120"/>
              <a:ea typeface="Gen Jyuu Gothic Bold" pitchFamily="34" charset="-120"/>
              <a:cs typeface="Gen Jyuu Gothic Bold" pitchFamily="34" charset="-120"/>
            </a:rPr>
            <a:t>71</a:t>
          </a:r>
          <a:r>
            <a:rPr lang="zh-TW" altLang="en-US" sz="3600" kern="1200" dirty="0">
              <a:solidFill>
                <a:schemeClr val="accent4">
                  <a:lumMod val="75000"/>
                </a:schemeClr>
              </a:solidFill>
              <a:latin typeface="Gen Jyuu Gothic Bold" pitchFamily="34" charset="-120"/>
              <a:ea typeface="Gen Jyuu Gothic Bold" pitchFamily="34" charset="-120"/>
              <a:cs typeface="Gen Jyuu Gothic Bold" pitchFamily="34" charset="-120"/>
            </a:rPr>
            <a:t>條</a:t>
          </a:r>
        </a:p>
      </dsp:txBody>
      <dsp:txXfrm>
        <a:off x="528260" y="410600"/>
        <a:ext cx="7560286" cy="101673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389362-2B03-49AA-9FED-559D77F62DDD}">
      <dsp:nvSpPr>
        <dsp:cNvPr id="0" name=""/>
        <dsp:cNvSpPr/>
      </dsp:nvSpPr>
      <dsp:spPr>
        <a:xfrm>
          <a:off x="8930" y="171414"/>
          <a:ext cx="3534264" cy="1060279"/>
        </a:xfrm>
        <a:prstGeom prst="chevron">
          <a:avLst>
            <a:gd name="adj" fmla="val 30000"/>
          </a:avLst>
        </a:prstGeom>
        <a:solidFill>
          <a:schemeClr val="accent2">
            <a:lumMod val="9000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0915" tIns="130915" rIns="130915" bIns="130915" numCol="1" spcCol="1270" anchor="ctr" anchorCtr="0">
          <a:noAutofit/>
        </a:bodyPr>
        <a:lstStyle/>
        <a:p>
          <a:pPr marL="0" lvl="0" indent="0" algn="ctr" defTabSz="1244600">
            <a:lnSpc>
              <a:spcPct val="90000"/>
            </a:lnSpc>
            <a:spcBef>
              <a:spcPct val="0"/>
            </a:spcBef>
            <a:spcAft>
              <a:spcPct val="35000"/>
            </a:spcAft>
            <a:buNone/>
          </a:pPr>
          <a:r>
            <a:rPr lang="zh-TW" altLang="en-US" sz="2800" b="1" kern="1200" dirty="0">
              <a:latin typeface="+mj-ea"/>
              <a:ea typeface="+mj-ea"/>
            </a:rPr>
            <a:t>防制委員會</a:t>
          </a:r>
        </a:p>
      </dsp:txBody>
      <dsp:txXfrm>
        <a:off x="327014" y="171414"/>
        <a:ext cx="2898096" cy="1060279"/>
      </dsp:txXfrm>
    </dsp:sp>
    <dsp:sp modelId="{44169ADE-08C9-4E83-ACF2-642FBB670AA9}">
      <dsp:nvSpPr>
        <dsp:cNvPr id="0" name=""/>
        <dsp:cNvSpPr/>
      </dsp:nvSpPr>
      <dsp:spPr>
        <a:xfrm>
          <a:off x="8930" y="1231693"/>
          <a:ext cx="3216180" cy="2948229"/>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150" tIns="254150" rIns="254150" bIns="508299" numCol="1" spcCol="1270" anchor="t" anchorCtr="0">
          <a:noAutofit/>
        </a:bodyPr>
        <a:lstStyle/>
        <a:p>
          <a:pPr marL="0" lvl="0" indent="0" algn="l" defTabSz="889000">
            <a:lnSpc>
              <a:spcPct val="90000"/>
            </a:lnSpc>
            <a:spcBef>
              <a:spcPct val="0"/>
            </a:spcBef>
            <a:spcAft>
              <a:spcPct val="35000"/>
            </a:spcAft>
            <a:buNone/>
          </a:pPr>
          <a:r>
            <a:rPr lang="zh-TW" altLang="en-US" sz="2000" b="1" kern="1200" dirty="0">
              <a:solidFill>
                <a:srgbClr val="000000"/>
              </a:solidFill>
              <a:latin typeface="+mj-ea"/>
              <a:ea typeface="+mj-ea"/>
            </a:rPr>
            <a:t>負責校園霸凌防制計畫之研擬與推動。</a:t>
          </a:r>
        </a:p>
        <a:p>
          <a:pPr marL="0" lvl="0" indent="0" algn="l" defTabSz="889000">
            <a:lnSpc>
              <a:spcPct val="90000"/>
            </a:lnSpc>
            <a:spcBef>
              <a:spcPct val="0"/>
            </a:spcBef>
            <a:spcAft>
              <a:spcPct val="35000"/>
            </a:spcAft>
            <a:buNone/>
          </a:pPr>
          <a:r>
            <a:rPr lang="zh-TW" altLang="en-US" sz="2000" b="1" kern="1200" dirty="0">
              <a:solidFill>
                <a:srgbClr val="000000"/>
              </a:solidFill>
              <a:latin typeface="+mj-ea"/>
              <a:ea typeface="+mj-ea"/>
            </a:rPr>
            <a:t>校園霸凌事件之調和、調查、審議、輔導及其他相關事項。</a:t>
          </a:r>
        </a:p>
      </dsp:txBody>
      <dsp:txXfrm>
        <a:off x="8930" y="1231693"/>
        <a:ext cx="3216180" cy="2948229"/>
      </dsp:txXfrm>
    </dsp:sp>
    <dsp:sp modelId="{DC08537D-E545-48A2-B706-8DF2E3BB5A01}">
      <dsp:nvSpPr>
        <dsp:cNvPr id="0" name=""/>
        <dsp:cNvSpPr/>
      </dsp:nvSpPr>
      <dsp:spPr>
        <a:xfrm>
          <a:off x="3490667" y="171414"/>
          <a:ext cx="3534264" cy="1060279"/>
        </a:xfrm>
        <a:prstGeom prst="chevron">
          <a:avLst>
            <a:gd name="adj" fmla="val 30000"/>
          </a:avLst>
        </a:prstGeom>
        <a:solidFill>
          <a:schemeClr val="accent2">
            <a:lumMod val="75000"/>
          </a:schemeClr>
        </a:solidFill>
        <a:ln w="25400" cap="flat" cmpd="sng" algn="ctr">
          <a:solidFill>
            <a:schemeClr val="accent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0915" tIns="130915" rIns="130915" bIns="130915" numCol="1" spcCol="1270" anchor="ctr" anchorCtr="0">
          <a:noAutofit/>
        </a:bodyPr>
        <a:lstStyle/>
        <a:p>
          <a:pPr marL="0" lvl="0" indent="0" algn="ctr" defTabSz="1244600">
            <a:lnSpc>
              <a:spcPct val="90000"/>
            </a:lnSpc>
            <a:spcBef>
              <a:spcPct val="0"/>
            </a:spcBef>
            <a:spcAft>
              <a:spcPct val="35000"/>
            </a:spcAft>
            <a:buNone/>
          </a:pPr>
          <a:r>
            <a:rPr lang="zh-TW" altLang="en-US" sz="2800" b="1" kern="1200" dirty="0">
              <a:latin typeface="+mj-ea"/>
              <a:ea typeface="+mj-ea"/>
            </a:rPr>
            <a:t>審查小組</a:t>
          </a:r>
        </a:p>
      </dsp:txBody>
      <dsp:txXfrm>
        <a:off x="3808751" y="171414"/>
        <a:ext cx="2898096" cy="1060279"/>
      </dsp:txXfrm>
    </dsp:sp>
    <dsp:sp modelId="{48C89502-A860-4164-8F18-A7B3A9B97D38}">
      <dsp:nvSpPr>
        <dsp:cNvPr id="0" name=""/>
        <dsp:cNvSpPr/>
      </dsp:nvSpPr>
      <dsp:spPr>
        <a:xfrm>
          <a:off x="3553833" y="1224706"/>
          <a:ext cx="3216180" cy="2948229"/>
        </a:xfrm>
        <a:prstGeom prst="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150" tIns="254150" rIns="254150" bIns="508299" numCol="1" spcCol="1270" anchor="t" anchorCtr="0">
          <a:noAutofit/>
        </a:bodyPr>
        <a:lstStyle/>
        <a:p>
          <a:pPr marL="0" lvl="0" indent="0" algn="l" defTabSz="844550">
            <a:lnSpc>
              <a:spcPct val="90000"/>
            </a:lnSpc>
            <a:spcBef>
              <a:spcPct val="0"/>
            </a:spcBef>
            <a:spcAft>
              <a:spcPct val="35000"/>
            </a:spcAft>
            <a:buNone/>
          </a:pPr>
          <a:r>
            <a:rPr lang="zh-TW" altLang="en-US" sz="1900" b="1" kern="1200" dirty="0">
              <a:solidFill>
                <a:srgbClr val="000000"/>
              </a:solidFill>
              <a:latin typeface="+mj-ea"/>
              <a:ea typeface="+mj-ea"/>
            </a:rPr>
            <a:t>校長在防制小組中指派</a:t>
          </a:r>
          <a:r>
            <a:rPr lang="en-US" altLang="zh-TW" sz="1900" b="1" kern="1200" dirty="0">
              <a:solidFill>
                <a:srgbClr val="000000"/>
              </a:solidFill>
              <a:latin typeface="+mj-ea"/>
              <a:ea typeface="+mj-ea"/>
            </a:rPr>
            <a:t>3</a:t>
          </a:r>
          <a:r>
            <a:rPr lang="zh-TW" altLang="en-US" sz="1900" b="1" kern="1200" dirty="0">
              <a:solidFill>
                <a:srgbClr val="000000"/>
              </a:solidFill>
              <a:latin typeface="+mj-ea"/>
              <a:ea typeface="+mj-ea"/>
            </a:rPr>
            <a:t>人組成。</a:t>
          </a:r>
        </a:p>
        <a:p>
          <a:pPr marL="0" lvl="0" indent="0" algn="l" defTabSz="844550">
            <a:lnSpc>
              <a:spcPct val="90000"/>
            </a:lnSpc>
            <a:spcBef>
              <a:spcPct val="0"/>
            </a:spcBef>
            <a:spcAft>
              <a:spcPct val="35000"/>
            </a:spcAft>
            <a:buNone/>
          </a:pPr>
          <a:r>
            <a:rPr lang="zh-TW" altLang="en-US" sz="1900" b="1" kern="1200" dirty="0">
              <a:solidFill>
                <a:srgbClr val="000000"/>
              </a:solidFill>
              <a:latin typeface="+mj-ea"/>
              <a:ea typeface="+mj-ea"/>
            </a:rPr>
            <a:t>決定案件受理。</a:t>
          </a:r>
        </a:p>
        <a:p>
          <a:pPr marL="0" lvl="0" indent="0" algn="l" defTabSz="844550">
            <a:lnSpc>
              <a:spcPct val="90000"/>
            </a:lnSpc>
            <a:spcBef>
              <a:spcPct val="0"/>
            </a:spcBef>
            <a:spcAft>
              <a:spcPct val="35000"/>
            </a:spcAft>
            <a:buNone/>
          </a:pPr>
          <a:endParaRPr lang="zh-TW" altLang="en-US" sz="1900" b="1" kern="1200" dirty="0">
            <a:latin typeface="+mj-ea"/>
            <a:ea typeface="+mj-ea"/>
          </a:endParaRPr>
        </a:p>
      </dsp:txBody>
      <dsp:txXfrm>
        <a:off x="3553833" y="1224706"/>
        <a:ext cx="3216180" cy="2948229"/>
      </dsp:txXfrm>
    </dsp:sp>
    <dsp:sp modelId="{BDAF9009-9478-47B0-80A5-E5594C54367B}">
      <dsp:nvSpPr>
        <dsp:cNvPr id="0" name=""/>
        <dsp:cNvSpPr/>
      </dsp:nvSpPr>
      <dsp:spPr>
        <a:xfrm>
          <a:off x="6972405" y="171414"/>
          <a:ext cx="3534264" cy="1060279"/>
        </a:xfrm>
        <a:prstGeom prst="chevron">
          <a:avLst>
            <a:gd name="adj" fmla="val 3000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0915" tIns="130915" rIns="130915" bIns="130915" numCol="1" spcCol="1270" anchor="ctr" anchorCtr="0">
          <a:noAutofit/>
        </a:bodyPr>
        <a:lstStyle/>
        <a:p>
          <a:pPr marL="0" lvl="0" indent="0" algn="ctr" defTabSz="1244600">
            <a:lnSpc>
              <a:spcPct val="90000"/>
            </a:lnSpc>
            <a:spcBef>
              <a:spcPct val="0"/>
            </a:spcBef>
            <a:spcAft>
              <a:spcPct val="35000"/>
            </a:spcAft>
            <a:buNone/>
          </a:pPr>
          <a:r>
            <a:rPr lang="zh-TW" altLang="en-US" sz="2800" b="1" kern="1200" dirty="0">
              <a:latin typeface="+mj-ea"/>
              <a:ea typeface="+mj-ea"/>
            </a:rPr>
            <a:t>處理小組</a:t>
          </a:r>
        </a:p>
      </dsp:txBody>
      <dsp:txXfrm>
        <a:off x="7290489" y="171414"/>
        <a:ext cx="2898096" cy="1060279"/>
      </dsp:txXfrm>
    </dsp:sp>
    <dsp:sp modelId="{D2E340FC-431F-44AD-A0EF-9A774C1C59A4}">
      <dsp:nvSpPr>
        <dsp:cNvPr id="0" name=""/>
        <dsp:cNvSpPr/>
      </dsp:nvSpPr>
      <dsp:spPr>
        <a:xfrm>
          <a:off x="6972405" y="1231693"/>
          <a:ext cx="3216180" cy="2948229"/>
        </a:xfrm>
        <a:prstGeom prst="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150" tIns="254150" rIns="254150" bIns="508299" numCol="1" spcCol="1270" anchor="t" anchorCtr="0">
          <a:noAutofit/>
        </a:bodyPr>
        <a:lstStyle/>
        <a:p>
          <a:pPr marL="0" lvl="0" indent="0" algn="l" defTabSz="844550">
            <a:lnSpc>
              <a:spcPct val="90000"/>
            </a:lnSpc>
            <a:spcBef>
              <a:spcPct val="0"/>
            </a:spcBef>
            <a:spcAft>
              <a:spcPct val="35000"/>
            </a:spcAft>
            <a:buNone/>
          </a:pPr>
          <a:r>
            <a:rPr lang="en-US" altLang="zh-TW" sz="1900" b="1" kern="1200" dirty="0">
              <a:solidFill>
                <a:srgbClr val="000000"/>
              </a:solidFill>
              <a:latin typeface="+mj-ea"/>
              <a:ea typeface="+mj-ea"/>
            </a:rPr>
            <a:t>3</a:t>
          </a:r>
          <a:r>
            <a:rPr lang="zh-TW" altLang="en-US" sz="1900" b="1" kern="1200" dirty="0">
              <a:solidFill>
                <a:srgbClr val="000000"/>
              </a:solidFill>
              <a:latin typeface="+mj-ea"/>
              <a:ea typeface="+mj-ea"/>
            </a:rPr>
            <a:t>至</a:t>
          </a:r>
          <a:r>
            <a:rPr lang="en-US" altLang="zh-TW" sz="1900" b="1" kern="1200" dirty="0">
              <a:solidFill>
                <a:srgbClr val="000000"/>
              </a:solidFill>
              <a:latin typeface="+mj-ea"/>
              <a:ea typeface="+mj-ea"/>
            </a:rPr>
            <a:t>5</a:t>
          </a:r>
          <a:r>
            <a:rPr lang="zh-TW" altLang="en-US" sz="1900" b="1" kern="1200" dirty="0">
              <a:solidFill>
                <a:srgbClr val="000000"/>
              </a:solidFill>
              <a:latin typeface="+mj-ea"/>
              <a:ea typeface="+mj-ea"/>
            </a:rPr>
            <a:t>人為原則，至少過半數自生對生人才庫遴選外聘委員。</a:t>
          </a:r>
        </a:p>
        <a:p>
          <a:pPr marL="0" lvl="0" indent="0" algn="l" defTabSz="844550">
            <a:lnSpc>
              <a:spcPct val="90000"/>
            </a:lnSpc>
            <a:spcBef>
              <a:spcPct val="0"/>
            </a:spcBef>
            <a:spcAft>
              <a:spcPct val="35000"/>
            </a:spcAft>
            <a:buNone/>
          </a:pPr>
          <a:r>
            <a:rPr lang="zh-TW" altLang="en-US" sz="1900" b="1" kern="1200" dirty="0">
              <a:solidFill>
                <a:srgbClr val="000000"/>
              </a:solidFill>
              <a:latin typeface="+mj-ea"/>
              <a:ea typeface="+mj-ea"/>
            </a:rPr>
            <a:t>處理案件調和及調查程序。</a:t>
          </a:r>
        </a:p>
        <a:p>
          <a:pPr marL="0" lvl="0" indent="0" algn="l" defTabSz="844550">
            <a:lnSpc>
              <a:spcPct val="90000"/>
            </a:lnSpc>
            <a:spcBef>
              <a:spcPct val="0"/>
            </a:spcBef>
            <a:spcAft>
              <a:spcPct val="35000"/>
            </a:spcAft>
            <a:buNone/>
          </a:pPr>
          <a:endParaRPr lang="zh-TW" altLang="en-US" sz="1900" b="1" kern="1200">
            <a:latin typeface="+mj-ea"/>
            <a:ea typeface="+mj-ea"/>
          </a:endParaRPr>
        </a:p>
      </dsp:txBody>
      <dsp:txXfrm>
        <a:off x="6972405" y="1231693"/>
        <a:ext cx="3216180" cy="294822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A3AFCC-D6D1-4F80-9992-1B36B1B35E84}">
      <dsp:nvSpPr>
        <dsp:cNvPr id="0" name=""/>
        <dsp:cNvSpPr/>
      </dsp:nvSpPr>
      <dsp:spPr>
        <a:xfrm>
          <a:off x="6152897" y="0"/>
          <a:ext cx="2634814" cy="453241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zh-TW" altLang="en-US" sz="2800" b="1" kern="1200" dirty="0">
              <a:solidFill>
                <a:srgbClr val="000000"/>
              </a:solidFill>
              <a:latin typeface="Gen Jyuu Gothic Bold" pitchFamily="34" charset="-120"/>
              <a:ea typeface="Gen Jyuu Gothic Bold" pitchFamily="34" charset="-120"/>
              <a:cs typeface="Gen Jyuu Gothic Bold" pitchFamily="34" charset="-120"/>
            </a:rPr>
            <a:t>防制小組</a:t>
          </a:r>
          <a:endParaRPr lang="en-US" altLang="zh-TW" sz="2800" b="1" kern="1200" dirty="0">
            <a:solidFill>
              <a:srgbClr val="000000"/>
            </a:solidFill>
            <a:latin typeface="Gen Jyuu Gothic Bold" pitchFamily="34" charset="-120"/>
            <a:ea typeface="Gen Jyuu Gothic Bold" pitchFamily="34" charset="-120"/>
            <a:cs typeface="Gen Jyuu Gothic Bold" pitchFamily="34" charset="-120"/>
          </a:endParaRPr>
        </a:p>
        <a:p>
          <a:pPr marL="0" lvl="0" indent="0" algn="ctr" defTabSz="1244600">
            <a:lnSpc>
              <a:spcPct val="90000"/>
            </a:lnSpc>
            <a:spcBef>
              <a:spcPct val="0"/>
            </a:spcBef>
            <a:spcAft>
              <a:spcPct val="35000"/>
            </a:spcAft>
            <a:buNone/>
          </a:pPr>
          <a:r>
            <a:rPr lang="zh-TW" altLang="en-US" sz="2800" b="1" kern="1200" dirty="0">
              <a:solidFill>
                <a:srgbClr val="000000"/>
              </a:solidFill>
              <a:latin typeface="Gen Jyuu Gothic Bold" pitchFamily="34" charset="-120"/>
              <a:ea typeface="Gen Jyuu Gothic Bold" pitchFamily="34" charset="-120"/>
              <a:cs typeface="Gen Jyuu Gothic Bold" pitchFamily="34" charset="-120"/>
            </a:rPr>
            <a:t>審議結果</a:t>
          </a:r>
        </a:p>
      </dsp:txBody>
      <dsp:txXfrm>
        <a:off x="6152897" y="0"/>
        <a:ext cx="2634814" cy="1359723"/>
      </dsp:txXfrm>
    </dsp:sp>
    <dsp:sp modelId="{498655F1-FDC2-4609-AD5D-D41162E7A292}">
      <dsp:nvSpPr>
        <dsp:cNvPr id="0" name=""/>
        <dsp:cNvSpPr/>
      </dsp:nvSpPr>
      <dsp:spPr>
        <a:xfrm>
          <a:off x="3076792" y="0"/>
          <a:ext cx="2634814" cy="453241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60000"/>
            </a:lnSpc>
            <a:spcBef>
              <a:spcPct val="0"/>
            </a:spcBef>
            <a:spcAft>
              <a:spcPct val="35000"/>
            </a:spcAft>
            <a:buNone/>
          </a:pPr>
          <a:br>
            <a:rPr lang="en-US" altLang="zh-TW" sz="2400" b="1" kern="1200" dirty="0">
              <a:solidFill>
                <a:srgbClr val="000000"/>
              </a:solidFill>
              <a:latin typeface="微軟正黑體" panose="020B0604030504040204" pitchFamily="34" charset="-120"/>
              <a:ea typeface="微軟正黑體" panose="020B0604030504040204" pitchFamily="34" charset="-120"/>
            </a:rPr>
          </a:br>
          <a:r>
            <a:rPr lang="zh-TW" altLang="en-US" sz="2800" b="1" kern="1200" dirty="0">
              <a:solidFill>
                <a:srgbClr val="000000"/>
              </a:solidFill>
              <a:latin typeface="Gen Jyuu Gothic Bold" pitchFamily="34" charset="-120"/>
              <a:ea typeface="Gen Jyuu Gothic Bold" pitchFamily="34" charset="-120"/>
              <a:cs typeface="Gen Jyuu Gothic Bold" pitchFamily="34" charset="-120"/>
            </a:rPr>
            <a:t>處理小組</a:t>
          </a:r>
          <a:endParaRPr lang="en-US" altLang="zh-TW" sz="2800" b="1" kern="1200" dirty="0">
            <a:solidFill>
              <a:srgbClr val="000000"/>
            </a:solidFill>
            <a:latin typeface="Gen Jyuu Gothic Bold" pitchFamily="34" charset="-120"/>
            <a:ea typeface="Gen Jyuu Gothic Bold" pitchFamily="34" charset="-120"/>
            <a:cs typeface="Gen Jyuu Gothic Bold" pitchFamily="34" charset="-120"/>
          </a:endParaRPr>
        </a:p>
        <a:p>
          <a:pPr marL="0" lvl="0" indent="0" algn="ctr" defTabSz="1066800">
            <a:lnSpc>
              <a:spcPct val="60000"/>
            </a:lnSpc>
            <a:spcBef>
              <a:spcPct val="0"/>
            </a:spcBef>
            <a:spcAft>
              <a:spcPct val="35000"/>
            </a:spcAft>
            <a:buNone/>
          </a:pPr>
          <a:r>
            <a:rPr lang="zh-TW" altLang="en-US" sz="2400" b="1" kern="1200" dirty="0">
              <a:solidFill>
                <a:srgbClr val="000000"/>
              </a:solidFill>
              <a:latin typeface="Gen Jyuu Gothic Bold" pitchFamily="34" charset="-120"/>
              <a:ea typeface="Gen Jyuu Gothic Bold" pitchFamily="34" charset="-120"/>
              <a:cs typeface="Gen Jyuu Gothic Bold" pitchFamily="34" charset="-120"/>
            </a:rPr>
            <a:t>處理程序</a:t>
          </a:r>
          <a:endParaRPr lang="en-US" altLang="zh-TW" sz="2400" b="1" kern="1200" dirty="0">
            <a:solidFill>
              <a:srgbClr val="000000"/>
            </a:solidFill>
            <a:latin typeface="Gen Jyuu Gothic Bold" pitchFamily="34" charset="-120"/>
            <a:ea typeface="Gen Jyuu Gothic Bold" pitchFamily="34" charset="-120"/>
            <a:cs typeface="Gen Jyuu Gothic Bold" pitchFamily="34" charset="-120"/>
          </a:endParaRPr>
        </a:p>
        <a:p>
          <a:pPr marL="0" lvl="0" indent="0" algn="ctr" defTabSz="1066800">
            <a:lnSpc>
              <a:spcPct val="60000"/>
            </a:lnSpc>
            <a:spcBef>
              <a:spcPct val="0"/>
            </a:spcBef>
            <a:spcAft>
              <a:spcPct val="35000"/>
            </a:spcAft>
            <a:buNone/>
          </a:pPr>
          <a:r>
            <a:rPr lang="en-US" altLang="zh-TW" sz="2400" b="1" kern="1200" dirty="0">
              <a:solidFill>
                <a:srgbClr val="000000"/>
              </a:solidFill>
              <a:latin typeface="Gen Jyuu Gothic Bold" pitchFamily="34" charset="-120"/>
              <a:ea typeface="Gen Jyuu Gothic Bold" pitchFamily="34" charset="-120"/>
              <a:cs typeface="Gen Jyuu Gothic Bold" pitchFamily="34" charset="-120"/>
            </a:rPr>
            <a:t>(</a:t>
          </a:r>
          <a:r>
            <a:rPr lang="zh-TW" altLang="en-US" sz="2400" b="1" kern="1200" dirty="0">
              <a:solidFill>
                <a:srgbClr val="000000"/>
              </a:solidFill>
              <a:latin typeface="Gen Jyuu Gothic Bold" pitchFamily="34" charset="-120"/>
              <a:ea typeface="Gen Jyuu Gothic Bold" pitchFamily="34" charset="-120"/>
              <a:cs typeface="Gen Jyuu Gothic Bold" pitchFamily="34" charset="-120"/>
            </a:rPr>
            <a:t>共</a:t>
          </a:r>
          <a:r>
            <a:rPr lang="en-US" altLang="zh-TW" sz="2400" b="1" kern="1200" dirty="0">
              <a:solidFill>
                <a:srgbClr val="000000"/>
              </a:solidFill>
              <a:latin typeface="Gen Jyuu Gothic Bold" pitchFamily="34" charset="-120"/>
              <a:ea typeface="Gen Jyuu Gothic Bold" pitchFamily="34" charset="-120"/>
              <a:cs typeface="Gen Jyuu Gothic Bold" pitchFamily="34" charset="-120"/>
            </a:rPr>
            <a:t>2</a:t>
          </a:r>
          <a:r>
            <a:rPr lang="zh-TW" altLang="en-US" sz="2400" b="1" kern="1200" dirty="0">
              <a:solidFill>
                <a:srgbClr val="000000"/>
              </a:solidFill>
              <a:latin typeface="Gen Jyuu Gothic Bold" pitchFamily="34" charset="-120"/>
              <a:ea typeface="Gen Jyuu Gothic Bold" pitchFamily="34" charset="-120"/>
              <a:cs typeface="Gen Jyuu Gothic Bold" pitchFamily="34" charset="-120"/>
            </a:rPr>
            <a:t>個月可互換</a:t>
          </a:r>
          <a:r>
            <a:rPr lang="en-US" altLang="zh-TW" sz="2400" b="1" kern="1200" dirty="0">
              <a:solidFill>
                <a:srgbClr val="000000"/>
              </a:solidFill>
              <a:latin typeface="Gen Jyuu Gothic Bold" pitchFamily="34" charset="-120"/>
              <a:ea typeface="Gen Jyuu Gothic Bold" pitchFamily="34" charset="-120"/>
              <a:cs typeface="Gen Jyuu Gothic Bold" pitchFamily="34" charset="-120"/>
            </a:rPr>
            <a:t>)</a:t>
          </a:r>
          <a:r>
            <a:rPr lang="en-US" altLang="zh-TW" sz="2400" b="1" kern="1200" dirty="0">
              <a:latin typeface="Gen Jyuu Gothic Bold" pitchFamily="34" charset="-120"/>
              <a:ea typeface="Gen Jyuu Gothic Bold" pitchFamily="34" charset="-120"/>
              <a:cs typeface="Gen Jyuu Gothic Bold" pitchFamily="34" charset="-120"/>
            </a:rPr>
            <a:t>)</a:t>
          </a:r>
        </a:p>
      </dsp:txBody>
      <dsp:txXfrm>
        <a:off x="3076792" y="0"/>
        <a:ext cx="2634814" cy="1359723"/>
      </dsp:txXfrm>
    </dsp:sp>
    <dsp:sp modelId="{2E795034-D222-49D8-BC2C-D1049A0A383C}">
      <dsp:nvSpPr>
        <dsp:cNvPr id="0" name=""/>
        <dsp:cNvSpPr/>
      </dsp:nvSpPr>
      <dsp:spPr>
        <a:xfrm>
          <a:off x="687" y="0"/>
          <a:ext cx="2634814" cy="453241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zh-TW" altLang="en-US" sz="2800" b="1" kern="1200" dirty="0">
              <a:solidFill>
                <a:srgbClr val="000000"/>
              </a:solidFill>
              <a:latin typeface="Gen Jyuu Gothic Bold" pitchFamily="34" charset="-120"/>
              <a:ea typeface="Gen Jyuu Gothic Bold" pitchFamily="34" charset="-120"/>
              <a:cs typeface="Gen Jyuu Gothic Bold" pitchFamily="34" charset="-120"/>
            </a:rPr>
            <a:t>審</a:t>
          </a:r>
          <a:r>
            <a:rPr lang="zh-TW" altLang="en-US" sz="2800" b="1" kern="1200" dirty="0">
              <a:solidFill>
                <a:srgbClr val="000000"/>
              </a:solidFill>
              <a:latin typeface="+mj-ea"/>
              <a:ea typeface="+mj-ea"/>
              <a:cs typeface="Gen Jyuu Gothic Bold" pitchFamily="34" charset="-120"/>
            </a:rPr>
            <a:t>查</a:t>
          </a:r>
          <a:r>
            <a:rPr lang="zh-TW" altLang="en-US" sz="2800" b="1" kern="1200" dirty="0">
              <a:solidFill>
                <a:srgbClr val="000000"/>
              </a:solidFill>
              <a:latin typeface="Gen Jyuu Gothic Bold" pitchFamily="34" charset="-120"/>
              <a:ea typeface="Gen Jyuu Gothic Bold" pitchFamily="34" charset="-120"/>
              <a:cs typeface="Gen Jyuu Gothic Bold" pitchFamily="34" charset="-120"/>
            </a:rPr>
            <a:t>小組</a:t>
          </a:r>
          <a:endParaRPr lang="en-US" altLang="zh-TW" sz="2800" b="1" kern="1200" dirty="0">
            <a:solidFill>
              <a:srgbClr val="000000"/>
            </a:solidFill>
            <a:latin typeface="Gen Jyuu Gothic Bold" pitchFamily="34" charset="-120"/>
            <a:ea typeface="Gen Jyuu Gothic Bold" pitchFamily="34" charset="-120"/>
            <a:cs typeface="Gen Jyuu Gothic Bold" pitchFamily="34" charset="-120"/>
          </a:endParaRPr>
        </a:p>
        <a:p>
          <a:pPr marL="0" lvl="0" indent="0" algn="ctr" defTabSz="1244600">
            <a:lnSpc>
              <a:spcPct val="90000"/>
            </a:lnSpc>
            <a:spcBef>
              <a:spcPct val="0"/>
            </a:spcBef>
            <a:spcAft>
              <a:spcPct val="35000"/>
            </a:spcAft>
            <a:buNone/>
          </a:pPr>
          <a:r>
            <a:rPr lang="zh-TW" altLang="en-US" sz="2800" b="1" kern="1200" dirty="0">
              <a:solidFill>
                <a:srgbClr val="000000"/>
              </a:solidFill>
              <a:latin typeface="Gen Jyuu Gothic Bold" pitchFamily="34" charset="-120"/>
              <a:ea typeface="Gen Jyuu Gothic Bold" pitchFamily="34" charset="-120"/>
              <a:cs typeface="Gen Jyuu Gothic Bold" pitchFamily="34" charset="-120"/>
            </a:rPr>
            <a:t>決定受理</a:t>
          </a:r>
        </a:p>
      </dsp:txBody>
      <dsp:txXfrm>
        <a:off x="687" y="0"/>
        <a:ext cx="2634814" cy="1359723"/>
      </dsp:txXfrm>
    </dsp:sp>
    <dsp:sp modelId="{2B80EB7E-1C1C-4DE1-A198-FD93293B7655}">
      <dsp:nvSpPr>
        <dsp:cNvPr id="0" name=""/>
        <dsp:cNvSpPr/>
      </dsp:nvSpPr>
      <dsp:spPr>
        <a:xfrm>
          <a:off x="221332" y="2303806"/>
          <a:ext cx="2206452" cy="1103226"/>
        </a:xfrm>
        <a:prstGeom prst="roundRect">
          <a:avLst>
            <a:gd name="adj" fmla="val 10000"/>
          </a:avLst>
        </a:prstGeom>
        <a:solidFill>
          <a:schemeClr val="accent2">
            <a:lumMod val="9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035" tIns="26035" rIns="26035" bIns="26035" numCol="1" spcCol="1270" anchor="ctr" anchorCtr="0">
          <a:noAutofit/>
        </a:bodyPr>
        <a:lstStyle/>
        <a:p>
          <a:pPr marL="0" lvl="0" indent="0" algn="ctr" defTabSz="1822450">
            <a:lnSpc>
              <a:spcPct val="90000"/>
            </a:lnSpc>
            <a:spcBef>
              <a:spcPct val="0"/>
            </a:spcBef>
            <a:spcAft>
              <a:spcPct val="35000"/>
            </a:spcAft>
            <a:buNone/>
          </a:pPr>
          <a:r>
            <a:rPr lang="zh-TW" altLang="en-US" sz="4100" b="1" kern="1200" dirty="0">
              <a:latin typeface="微軟正黑體" panose="020B0604030504040204" pitchFamily="34" charset="-120"/>
              <a:ea typeface="微軟正黑體" panose="020B0604030504040204" pitchFamily="34" charset="-120"/>
            </a:rPr>
            <a:t>受理</a:t>
          </a:r>
        </a:p>
      </dsp:txBody>
      <dsp:txXfrm>
        <a:off x="253644" y="2336118"/>
        <a:ext cx="2141828" cy="1038602"/>
      </dsp:txXfrm>
    </dsp:sp>
    <dsp:sp modelId="{ABCF23EC-CD59-4E50-BD83-E1867FD38353}">
      <dsp:nvSpPr>
        <dsp:cNvPr id="0" name=""/>
        <dsp:cNvSpPr/>
      </dsp:nvSpPr>
      <dsp:spPr>
        <a:xfrm rot="19457599">
          <a:off x="2325624" y="2516335"/>
          <a:ext cx="1086901" cy="43813"/>
        </a:xfrm>
        <a:custGeom>
          <a:avLst/>
          <a:gdLst/>
          <a:ahLst/>
          <a:cxnLst/>
          <a:rect l="0" t="0" r="0" b="0"/>
          <a:pathLst>
            <a:path>
              <a:moveTo>
                <a:pt x="0" y="21906"/>
              </a:moveTo>
              <a:lnTo>
                <a:pt x="1086901" y="21906"/>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TW" altLang="en-US" sz="500" b="1" kern="1200"/>
        </a:p>
      </dsp:txBody>
      <dsp:txXfrm>
        <a:off x="2841903" y="2511069"/>
        <a:ext cx="54345" cy="54345"/>
      </dsp:txXfrm>
    </dsp:sp>
    <dsp:sp modelId="{82F196D4-EC46-424E-BB80-F38AAA4E4228}">
      <dsp:nvSpPr>
        <dsp:cNvPr id="0" name=""/>
        <dsp:cNvSpPr/>
      </dsp:nvSpPr>
      <dsp:spPr>
        <a:xfrm>
          <a:off x="3310366" y="1669451"/>
          <a:ext cx="2206452" cy="1103226"/>
        </a:xfrm>
        <a:prstGeom prst="roundRect">
          <a:avLst>
            <a:gd name="adj" fmla="val 10000"/>
          </a:avLst>
        </a:prstGeom>
        <a:solidFill>
          <a:schemeClr val="accent2">
            <a:lumMod val="9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035" tIns="26035" rIns="26035" bIns="26035" numCol="1" spcCol="1270" anchor="ctr" anchorCtr="0">
          <a:noAutofit/>
        </a:bodyPr>
        <a:lstStyle/>
        <a:p>
          <a:pPr marL="0" lvl="0" indent="0" algn="ctr" defTabSz="1822450">
            <a:lnSpc>
              <a:spcPct val="90000"/>
            </a:lnSpc>
            <a:spcBef>
              <a:spcPct val="0"/>
            </a:spcBef>
            <a:spcAft>
              <a:spcPct val="35000"/>
            </a:spcAft>
            <a:buNone/>
          </a:pPr>
          <a:r>
            <a:rPr lang="zh-TW" altLang="en-US" sz="4100" b="1" kern="1200" dirty="0">
              <a:latin typeface="微軟正黑體" panose="020B0604030504040204" pitchFamily="34" charset="-120"/>
              <a:ea typeface="微軟正黑體" panose="020B0604030504040204" pitchFamily="34" charset="-120"/>
            </a:rPr>
            <a:t>調和程序</a:t>
          </a:r>
        </a:p>
      </dsp:txBody>
      <dsp:txXfrm>
        <a:off x="3342678" y="1701763"/>
        <a:ext cx="2141828" cy="1038602"/>
      </dsp:txXfrm>
    </dsp:sp>
    <dsp:sp modelId="{F4E977BB-005B-4F8A-AD82-6E4900F31FB5}">
      <dsp:nvSpPr>
        <dsp:cNvPr id="0" name=""/>
        <dsp:cNvSpPr/>
      </dsp:nvSpPr>
      <dsp:spPr>
        <a:xfrm>
          <a:off x="5516818" y="2199157"/>
          <a:ext cx="882581" cy="43813"/>
        </a:xfrm>
        <a:custGeom>
          <a:avLst/>
          <a:gdLst/>
          <a:ahLst/>
          <a:cxnLst/>
          <a:rect l="0" t="0" r="0" b="0"/>
          <a:pathLst>
            <a:path>
              <a:moveTo>
                <a:pt x="0" y="21906"/>
              </a:moveTo>
              <a:lnTo>
                <a:pt x="882581" y="21906"/>
              </a:lnTo>
            </a:path>
          </a:pathLst>
        </a:custGeom>
        <a:noFill/>
        <a:ln w="25400"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TW" altLang="en-US" sz="500" b="1" kern="1200"/>
        </a:p>
      </dsp:txBody>
      <dsp:txXfrm>
        <a:off x="5936044" y="2198999"/>
        <a:ext cx="44129" cy="44129"/>
      </dsp:txXfrm>
    </dsp:sp>
    <dsp:sp modelId="{BD2ABDC0-61C9-476D-9010-7B9A3B2B884D}">
      <dsp:nvSpPr>
        <dsp:cNvPr id="0" name=""/>
        <dsp:cNvSpPr/>
      </dsp:nvSpPr>
      <dsp:spPr>
        <a:xfrm>
          <a:off x="6399399" y="1669451"/>
          <a:ext cx="2206452" cy="1103226"/>
        </a:xfrm>
        <a:prstGeom prst="roundRect">
          <a:avLst>
            <a:gd name="adj" fmla="val 10000"/>
          </a:avLst>
        </a:prstGeom>
        <a:solidFill>
          <a:schemeClr val="accent2">
            <a:lumMod val="9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035" tIns="26035" rIns="26035" bIns="26035" numCol="1" spcCol="1270" anchor="ctr" anchorCtr="0">
          <a:noAutofit/>
        </a:bodyPr>
        <a:lstStyle/>
        <a:p>
          <a:pPr marL="0" lvl="0" indent="0" algn="ctr" defTabSz="1822450">
            <a:lnSpc>
              <a:spcPct val="90000"/>
            </a:lnSpc>
            <a:spcBef>
              <a:spcPct val="0"/>
            </a:spcBef>
            <a:spcAft>
              <a:spcPct val="35000"/>
            </a:spcAft>
            <a:buNone/>
          </a:pPr>
          <a:r>
            <a:rPr lang="zh-TW" altLang="en-US" sz="4100" b="1" kern="1200" dirty="0">
              <a:latin typeface="微軟正黑體" panose="020B0604030504040204" pitchFamily="34" charset="-120"/>
              <a:ea typeface="微軟正黑體" panose="020B0604030504040204" pitchFamily="34" charset="-120"/>
            </a:rPr>
            <a:t>調和報告</a:t>
          </a:r>
        </a:p>
      </dsp:txBody>
      <dsp:txXfrm>
        <a:off x="6431711" y="1701763"/>
        <a:ext cx="2141828" cy="1038602"/>
      </dsp:txXfrm>
    </dsp:sp>
    <dsp:sp modelId="{53CE86C8-0D37-4738-933C-2C03254DCC33}">
      <dsp:nvSpPr>
        <dsp:cNvPr id="0" name=""/>
        <dsp:cNvSpPr/>
      </dsp:nvSpPr>
      <dsp:spPr>
        <a:xfrm rot="2142401">
          <a:off x="2325624" y="3150690"/>
          <a:ext cx="1086901" cy="43813"/>
        </a:xfrm>
        <a:custGeom>
          <a:avLst/>
          <a:gdLst/>
          <a:ahLst/>
          <a:cxnLst/>
          <a:rect l="0" t="0" r="0" b="0"/>
          <a:pathLst>
            <a:path>
              <a:moveTo>
                <a:pt x="0" y="21906"/>
              </a:moveTo>
              <a:lnTo>
                <a:pt x="1086901" y="21906"/>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TW" altLang="en-US" sz="500" b="1" kern="1200"/>
        </a:p>
      </dsp:txBody>
      <dsp:txXfrm>
        <a:off x="2841903" y="3145424"/>
        <a:ext cx="54345" cy="54345"/>
      </dsp:txXfrm>
    </dsp:sp>
    <dsp:sp modelId="{926B94E3-7644-4407-AFDD-302457F93DB1}">
      <dsp:nvSpPr>
        <dsp:cNvPr id="0" name=""/>
        <dsp:cNvSpPr/>
      </dsp:nvSpPr>
      <dsp:spPr>
        <a:xfrm>
          <a:off x="3310366" y="2938161"/>
          <a:ext cx="2206452" cy="1103226"/>
        </a:xfrm>
        <a:prstGeom prst="roundRect">
          <a:avLst>
            <a:gd name="adj" fmla="val 10000"/>
          </a:avLst>
        </a:prstGeom>
        <a:solidFill>
          <a:schemeClr val="accent2">
            <a:lumMod val="9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035" tIns="26035" rIns="26035" bIns="26035" numCol="1" spcCol="1270" anchor="ctr" anchorCtr="0">
          <a:noAutofit/>
        </a:bodyPr>
        <a:lstStyle/>
        <a:p>
          <a:pPr marL="0" lvl="0" indent="0" algn="ctr" defTabSz="1822450">
            <a:lnSpc>
              <a:spcPct val="90000"/>
            </a:lnSpc>
            <a:spcBef>
              <a:spcPct val="0"/>
            </a:spcBef>
            <a:spcAft>
              <a:spcPct val="35000"/>
            </a:spcAft>
            <a:buNone/>
          </a:pPr>
          <a:r>
            <a:rPr lang="zh-TW" altLang="en-US" sz="4100" b="1" kern="1200" dirty="0">
              <a:latin typeface="微軟正黑體" panose="020B0604030504040204" pitchFamily="34" charset="-120"/>
              <a:ea typeface="微軟正黑體" panose="020B0604030504040204" pitchFamily="34" charset="-120"/>
            </a:rPr>
            <a:t>調查程序</a:t>
          </a:r>
        </a:p>
      </dsp:txBody>
      <dsp:txXfrm>
        <a:off x="3342678" y="2970473"/>
        <a:ext cx="2141828" cy="1038602"/>
      </dsp:txXfrm>
    </dsp:sp>
    <dsp:sp modelId="{44A77B17-E18B-4BCE-88F8-B96281103E16}">
      <dsp:nvSpPr>
        <dsp:cNvPr id="0" name=""/>
        <dsp:cNvSpPr/>
      </dsp:nvSpPr>
      <dsp:spPr>
        <a:xfrm>
          <a:off x="5516818" y="3467867"/>
          <a:ext cx="882581" cy="43813"/>
        </a:xfrm>
        <a:custGeom>
          <a:avLst/>
          <a:gdLst/>
          <a:ahLst/>
          <a:cxnLst/>
          <a:rect l="0" t="0" r="0" b="0"/>
          <a:pathLst>
            <a:path>
              <a:moveTo>
                <a:pt x="0" y="21906"/>
              </a:moveTo>
              <a:lnTo>
                <a:pt x="882581" y="21906"/>
              </a:lnTo>
            </a:path>
          </a:pathLst>
        </a:custGeom>
        <a:noFill/>
        <a:ln w="25400"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TW" altLang="en-US" sz="500" b="1" kern="1200"/>
        </a:p>
      </dsp:txBody>
      <dsp:txXfrm>
        <a:off x="5936044" y="3467710"/>
        <a:ext cx="44129" cy="44129"/>
      </dsp:txXfrm>
    </dsp:sp>
    <dsp:sp modelId="{8168CC8D-FCCF-4C8B-A892-14CBBC53E49D}">
      <dsp:nvSpPr>
        <dsp:cNvPr id="0" name=""/>
        <dsp:cNvSpPr/>
      </dsp:nvSpPr>
      <dsp:spPr>
        <a:xfrm>
          <a:off x="6399399" y="2938161"/>
          <a:ext cx="2206452" cy="1103226"/>
        </a:xfrm>
        <a:prstGeom prst="roundRect">
          <a:avLst>
            <a:gd name="adj" fmla="val 10000"/>
          </a:avLst>
        </a:prstGeom>
        <a:solidFill>
          <a:schemeClr val="accent2">
            <a:lumMod val="9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035" tIns="26035" rIns="26035" bIns="26035" numCol="1" spcCol="1270" anchor="ctr" anchorCtr="0">
          <a:noAutofit/>
        </a:bodyPr>
        <a:lstStyle/>
        <a:p>
          <a:pPr marL="0" lvl="0" indent="0" algn="ctr" defTabSz="1822450">
            <a:lnSpc>
              <a:spcPct val="90000"/>
            </a:lnSpc>
            <a:spcBef>
              <a:spcPct val="0"/>
            </a:spcBef>
            <a:spcAft>
              <a:spcPct val="35000"/>
            </a:spcAft>
            <a:buNone/>
          </a:pPr>
          <a:r>
            <a:rPr lang="zh-TW" altLang="en-US" sz="4100" b="1" kern="1200" dirty="0">
              <a:latin typeface="微軟正黑體" panose="020B0604030504040204" pitchFamily="34" charset="-120"/>
              <a:ea typeface="微軟正黑體" panose="020B0604030504040204" pitchFamily="34" charset="-120"/>
            </a:rPr>
            <a:t>調查報告</a:t>
          </a:r>
        </a:p>
      </dsp:txBody>
      <dsp:txXfrm>
        <a:off x="6431711" y="2970473"/>
        <a:ext cx="2141828" cy="103860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79CE97-A96B-41CE-BD7F-5E85E92845E5}">
      <dsp:nvSpPr>
        <dsp:cNvPr id="0" name=""/>
        <dsp:cNvSpPr/>
      </dsp:nvSpPr>
      <dsp:spPr>
        <a:xfrm>
          <a:off x="1097216" y="328702"/>
          <a:ext cx="6217557" cy="4380927"/>
        </a:xfrm>
        <a:prstGeom prst="rightArrow">
          <a:avLst/>
        </a:prstGeom>
        <a:solidFill>
          <a:schemeClr val="accent2">
            <a:lumMod val="90000"/>
          </a:schemeClr>
        </a:solidFill>
        <a:ln>
          <a:noFill/>
        </a:ln>
        <a:effectLst/>
      </dsp:spPr>
      <dsp:style>
        <a:lnRef idx="0">
          <a:scrgbClr r="0" g="0" b="0"/>
        </a:lnRef>
        <a:fillRef idx="1">
          <a:scrgbClr r="0" g="0" b="0"/>
        </a:fillRef>
        <a:effectRef idx="0">
          <a:scrgbClr r="0" g="0" b="0"/>
        </a:effectRef>
        <a:fontRef idx="minor"/>
      </dsp:style>
    </dsp:sp>
    <dsp:sp modelId="{E822D326-A2E0-4975-9920-B93584646A6F}">
      <dsp:nvSpPr>
        <dsp:cNvPr id="0" name=""/>
        <dsp:cNvSpPr/>
      </dsp:nvSpPr>
      <dsp:spPr>
        <a:xfrm>
          <a:off x="1518616" y="2055870"/>
          <a:ext cx="1411261" cy="1175585"/>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zh-TW" altLang="en-US" sz="3200" b="1" kern="1200" dirty="0">
              <a:solidFill>
                <a:schemeClr val="accent3">
                  <a:lumMod val="10000"/>
                </a:schemeClr>
              </a:solidFill>
              <a:latin typeface="+mj-ea"/>
              <a:ea typeface="+mj-ea"/>
            </a:rPr>
            <a:t>確認</a:t>
          </a:r>
          <a:br>
            <a:rPr lang="en-US" altLang="zh-TW" sz="3200" b="1" kern="1200" dirty="0">
              <a:solidFill>
                <a:schemeClr val="accent3">
                  <a:lumMod val="10000"/>
                </a:schemeClr>
              </a:solidFill>
              <a:latin typeface="+mj-ea"/>
              <a:ea typeface="+mj-ea"/>
            </a:rPr>
          </a:br>
          <a:r>
            <a:rPr lang="zh-TW" altLang="en-US" sz="3200" b="1" kern="1200" dirty="0">
              <a:solidFill>
                <a:schemeClr val="accent3">
                  <a:lumMod val="10000"/>
                </a:schemeClr>
              </a:solidFill>
              <a:latin typeface="+mj-ea"/>
              <a:ea typeface="+mj-ea"/>
            </a:rPr>
            <a:t>事實</a:t>
          </a:r>
        </a:p>
      </dsp:txBody>
      <dsp:txXfrm>
        <a:off x="1576003" y="2113257"/>
        <a:ext cx="1296487" cy="1060811"/>
      </dsp:txXfrm>
    </dsp:sp>
    <dsp:sp modelId="{48ED1038-C210-4F04-9D00-0FF0D437985F}">
      <dsp:nvSpPr>
        <dsp:cNvPr id="0" name=""/>
        <dsp:cNvSpPr/>
      </dsp:nvSpPr>
      <dsp:spPr>
        <a:xfrm>
          <a:off x="3320603" y="2072448"/>
          <a:ext cx="1411261" cy="1175585"/>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zh-TW" altLang="en-US" sz="3200" b="1" kern="1200" dirty="0">
              <a:solidFill>
                <a:schemeClr val="accent3">
                  <a:lumMod val="10000"/>
                </a:schemeClr>
              </a:solidFill>
              <a:latin typeface="+mj-ea"/>
              <a:ea typeface="+mj-ea"/>
            </a:rPr>
            <a:t>追究</a:t>
          </a:r>
          <a:br>
            <a:rPr lang="en-US" altLang="zh-TW" sz="3200" b="1" kern="1200" dirty="0">
              <a:solidFill>
                <a:schemeClr val="accent3">
                  <a:lumMod val="10000"/>
                </a:schemeClr>
              </a:solidFill>
              <a:latin typeface="+mj-ea"/>
              <a:ea typeface="+mj-ea"/>
            </a:rPr>
          </a:br>
          <a:r>
            <a:rPr lang="zh-TW" altLang="en-US" sz="3200" b="1" kern="1200" dirty="0">
              <a:solidFill>
                <a:schemeClr val="accent3">
                  <a:lumMod val="10000"/>
                </a:schemeClr>
              </a:solidFill>
              <a:latin typeface="+mj-ea"/>
              <a:ea typeface="+mj-ea"/>
            </a:rPr>
            <a:t>責任</a:t>
          </a:r>
        </a:p>
      </dsp:txBody>
      <dsp:txXfrm>
        <a:off x="3377990" y="2129835"/>
        <a:ext cx="1296487" cy="1060811"/>
      </dsp:txXfrm>
    </dsp:sp>
    <dsp:sp modelId="{33BAAD12-0EE6-4645-B6CD-0BA23A026430}">
      <dsp:nvSpPr>
        <dsp:cNvPr id="0" name=""/>
        <dsp:cNvSpPr/>
      </dsp:nvSpPr>
      <dsp:spPr>
        <a:xfrm>
          <a:off x="5068732" y="2083996"/>
          <a:ext cx="1360218" cy="1152451"/>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zh-TW" altLang="en-US" sz="3200" b="1" kern="1200" dirty="0">
              <a:solidFill>
                <a:schemeClr val="accent3">
                  <a:lumMod val="10000"/>
                </a:schemeClr>
              </a:solidFill>
              <a:latin typeface="+mj-ea"/>
              <a:ea typeface="+mj-ea"/>
            </a:rPr>
            <a:t>報應</a:t>
          </a:r>
          <a:br>
            <a:rPr lang="en-US" altLang="zh-TW" sz="3200" b="1" kern="1200" dirty="0">
              <a:solidFill>
                <a:schemeClr val="accent3">
                  <a:lumMod val="10000"/>
                </a:schemeClr>
              </a:solidFill>
              <a:latin typeface="+mj-ea"/>
              <a:ea typeface="+mj-ea"/>
            </a:rPr>
          </a:br>
          <a:r>
            <a:rPr lang="zh-TW" altLang="en-US" sz="3200" b="1" kern="1200" dirty="0">
              <a:solidFill>
                <a:schemeClr val="accent3">
                  <a:lumMod val="10000"/>
                </a:schemeClr>
              </a:solidFill>
              <a:latin typeface="+mj-ea"/>
              <a:ea typeface="+mj-ea"/>
            </a:rPr>
            <a:t>處罰</a:t>
          </a:r>
        </a:p>
      </dsp:txBody>
      <dsp:txXfrm>
        <a:off x="5124990" y="2140254"/>
        <a:ext cx="1247702" cy="103993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A95673-B86D-47B9-9668-F4BC07D2DBE8}">
      <dsp:nvSpPr>
        <dsp:cNvPr id="0" name=""/>
        <dsp:cNvSpPr/>
      </dsp:nvSpPr>
      <dsp:spPr>
        <a:xfrm>
          <a:off x="1573911" y="1151853"/>
          <a:ext cx="2947629" cy="128663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70688" rIns="170688" bIns="170688" numCol="1" spcCol="1270" anchor="ctr" anchorCtr="0">
          <a:noAutofit/>
        </a:bodyPr>
        <a:lstStyle/>
        <a:p>
          <a:pPr marL="0" lvl="0" indent="0" algn="ctr" defTabSz="1066800">
            <a:lnSpc>
              <a:spcPct val="90000"/>
            </a:lnSpc>
            <a:spcBef>
              <a:spcPct val="0"/>
            </a:spcBef>
            <a:spcAft>
              <a:spcPct val="35000"/>
            </a:spcAft>
            <a:buNone/>
          </a:pPr>
          <a:r>
            <a:rPr lang="zh-TW" altLang="en-US" sz="2400" kern="1200" dirty="0">
              <a:solidFill>
                <a:schemeClr val="accent3">
                  <a:lumMod val="25000"/>
                </a:schemeClr>
              </a:solidFill>
              <a:latin typeface="Gen Jyuu Gothic Bold" pitchFamily="34" charset="-120"/>
              <a:ea typeface="Gen Jyuu Gothic Bold" pitchFamily="34" charset="-120"/>
              <a:cs typeface="Gen Jyuu Gothic Bold" pitchFamily="34" charset="-120"/>
            </a:rPr>
            <a:t>被處理的主角</a:t>
          </a:r>
        </a:p>
      </dsp:txBody>
      <dsp:txXfrm>
        <a:off x="2045532" y="1151853"/>
        <a:ext cx="2476008" cy="1286634"/>
      </dsp:txXfrm>
    </dsp:sp>
    <dsp:sp modelId="{C59E1C06-41EF-4BFC-9CFB-6B5E260A4B9B}">
      <dsp:nvSpPr>
        <dsp:cNvPr id="0" name=""/>
        <dsp:cNvSpPr/>
      </dsp:nvSpPr>
      <dsp:spPr>
        <a:xfrm>
          <a:off x="1585584" y="2051860"/>
          <a:ext cx="2947629" cy="120893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70688" rIns="170688" bIns="170688" numCol="1" spcCol="1270" anchor="ctr" anchorCtr="0">
          <a:noAutofit/>
        </a:bodyPr>
        <a:lstStyle/>
        <a:p>
          <a:pPr marL="0" lvl="0" indent="0" algn="ctr" defTabSz="1066800">
            <a:lnSpc>
              <a:spcPct val="90000"/>
            </a:lnSpc>
            <a:spcBef>
              <a:spcPct val="0"/>
            </a:spcBef>
            <a:spcAft>
              <a:spcPct val="35000"/>
            </a:spcAft>
            <a:buNone/>
          </a:pPr>
          <a:r>
            <a:rPr lang="zh-TW" altLang="en-US" sz="2400" kern="1200" dirty="0">
              <a:solidFill>
                <a:schemeClr val="accent3">
                  <a:lumMod val="25000"/>
                </a:schemeClr>
              </a:solidFill>
              <a:latin typeface="Gen Jyuu Gothic Bold" pitchFamily="34" charset="-120"/>
              <a:ea typeface="Gen Jyuu Gothic Bold" pitchFamily="34" charset="-120"/>
              <a:cs typeface="Gen Jyuu Gothic Bold" pitchFamily="34" charset="-120"/>
            </a:rPr>
            <a:t>逃避責任</a:t>
          </a:r>
          <a:br>
            <a:rPr lang="en-US" altLang="zh-TW" sz="2400" kern="1200" dirty="0">
              <a:solidFill>
                <a:schemeClr val="accent3">
                  <a:lumMod val="25000"/>
                </a:schemeClr>
              </a:solidFill>
              <a:latin typeface="Gen Jyuu Gothic Bold" pitchFamily="34" charset="-120"/>
              <a:ea typeface="Gen Jyuu Gothic Bold" pitchFamily="34" charset="-120"/>
              <a:cs typeface="Gen Jyuu Gothic Bold" pitchFamily="34" charset="-120"/>
            </a:rPr>
          </a:br>
          <a:r>
            <a:rPr lang="zh-TW" altLang="en-US" sz="2400" kern="1200" dirty="0">
              <a:solidFill>
                <a:schemeClr val="accent3">
                  <a:lumMod val="25000"/>
                </a:schemeClr>
              </a:solidFill>
              <a:latin typeface="Gen Jyuu Gothic Bold" pitchFamily="34" charset="-120"/>
              <a:ea typeface="Gen Jyuu Gothic Bold" pitchFamily="34" charset="-120"/>
              <a:cs typeface="Gen Jyuu Gothic Bold" pitchFamily="34" charset="-120"/>
            </a:rPr>
            <a:t>不斷爭執</a:t>
          </a:r>
        </a:p>
      </dsp:txBody>
      <dsp:txXfrm>
        <a:off x="2057205" y="2051860"/>
        <a:ext cx="2476008" cy="1208935"/>
      </dsp:txXfrm>
    </dsp:sp>
    <dsp:sp modelId="{67EE79B2-3B6C-4165-B591-FB84BDC00272}">
      <dsp:nvSpPr>
        <dsp:cNvPr id="0" name=""/>
        <dsp:cNvSpPr/>
      </dsp:nvSpPr>
      <dsp:spPr>
        <a:xfrm>
          <a:off x="0" y="1063696"/>
          <a:ext cx="1965086" cy="1965086"/>
        </a:xfrm>
        <a:prstGeom prst="ellipse">
          <a:avLst/>
        </a:prstGeom>
        <a:solidFill>
          <a:schemeClr val="accent2">
            <a:lumMod val="9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r>
            <a:rPr lang="zh-TW" altLang="en-US" sz="3200" kern="1200" dirty="0">
              <a:latin typeface="Gen Jyuu Gothic Bold" pitchFamily="34" charset="-120"/>
              <a:ea typeface="Gen Jyuu Gothic Bold" pitchFamily="34" charset="-120"/>
              <a:cs typeface="Gen Jyuu Gothic Bold" pitchFamily="34" charset="-120"/>
            </a:rPr>
            <a:t>加害人</a:t>
          </a:r>
        </a:p>
      </dsp:txBody>
      <dsp:txXfrm>
        <a:off x="287780" y="1351476"/>
        <a:ext cx="1389526" cy="1389526"/>
      </dsp:txXfrm>
    </dsp:sp>
    <dsp:sp modelId="{5D566A1C-CBDB-4E4A-988F-4CFD7C947C70}">
      <dsp:nvSpPr>
        <dsp:cNvPr id="0" name=""/>
        <dsp:cNvSpPr/>
      </dsp:nvSpPr>
      <dsp:spPr>
        <a:xfrm>
          <a:off x="6374175" y="1151853"/>
          <a:ext cx="2947629" cy="1337418"/>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70688" rIns="170688" bIns="170688" numCol="1" spcCol="1270" anchor="ctr" anchorCtr="0">
          <a:noAutofit/>
        </a:bodyPr>
        <a:lstStyle/>
        <a:p>
          <a:pPr marL="0" lvl="0" indent="0" algn="ctr" defTabSz="1066800">
            <a:lnSpc>
              <a:spcPct val="90000"/>
            </a:lnSpc>
            <a:spcBef>
              <a:spcPct val="0"/>
            </a:spcBef>
            <a:spcAft>
              <a:spcPct val="35000"/>
            </a:spcAft>
            <a:buNone/>
          </a:pPr>
          <a:r>
            <a:rPr lang="zh-TW" altLang="en-US" sz="2400" kern="1200" dirty="0">
              <a:solidFill>
                <a:schemeClr val="accent3">
                  <a:lumMod val="25000"/>
                </a:schemeClr>
              </a:solidFill>
              <a:latin typeface="Gen Jyuu Gothic Bold" pitchFamily="34" charset="-120"/>
              <a:ea typeface="Gen Jyuu Gothic Bold" pitchFamily="34" charset="-120"/>
              <a:cs typeface="Gen Jyuu Gothic Bold" pitchFamily="34" charset="-120"/>
            </a:rPr>
            <a:t>證明犯罪的配角</a:t>
          </a:r>
        </a:p>
      </dsp:txBody>
      <dsp:txXfrm>
        <a:off x="6845796" y="1151853"/>
        <a:ext cx="2476008" cy="1337418"/>
      </dsp:txXfrm>
    </dsp:sp>
    <dsp:sp modelId="{BD71D1EC-854E-45ED-8458-4E31B9B55AA4}">
      <dsp:nvSpPr>
        <dsp:cNvPr id="0" name=""/>
        <dsp:cNvSpPr/>
      </dsp:nvSpPr>
      <dsp:spPr>
        <a:xfrm>
          <a:off x="6558387" y="2054298"/>
          <a:ext cx="2791021" cy="1159646"/>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70688" rIns="170688" bIns="170688" numCol="1" spcCol="1270" anchor="ctr" anchorCtr="0">
          <a:noAutofit/>
        </a:bodyPr>
        <a:lstStyle/>
        <a:p>
          <a:pPr marL="0" lvl="0" indent="0" algn="ctr" defTabSz="1066800">
            <a:lnSpc>
              <a:spcPct val="90000"/>
            </a:lnSpc>
            <a:spcBef>
              <a:spcPct val="0"/>
            </a:spcBef>
            <a:spcAft>
              <a:spcPct val="35000"/>
            </a:spcAft>
            <a:buNone/>
          </a:pPr>
          <a:r>
            <a:rPr lang="zh-TW" altLang="en-US" sz="2400" kern="1200" dirty="0">
              <a:solidFill>
                <a:schemeClr val="accent3">
                  <a:lumMod val="25000"/>
                </a:schemeClr>
              </a:solidFill>
              <a:latin typeface="Gen Jyuu Gothic Bold" pitchFamily="34" charset="-120"/>
              <a:ea typeface="Gen Jyuu Gothic Bold" pitchFamily="34" charset="-120"/>
              <a:cs typeface="Gen Jyuu Gothic Bold" pitchFamily="34" charset="-120"/>
            </a:rPr>
            <a:t>沒話語權</a:t>
          </a:r>
          <a:br>
            <a:rPr lang="en-US" altLang="zh-TW" sz="2400" kern="1200" dirty="0">
              <a:solidFill>
                <a:schemeClr val="accent3">
                  <a:lumMod val="25000"/>
                </a:schemeClr>
              </a:solidFill>
              <a:latin typeface="Gen Jyuu Gothic Bold" pitchFamily="34" charset="-120"/>
              <a:ea typeface="Gen Jyuu Gothic Bold" pitchFamily="34" charset="-120"/>
              <a:cs typeface="Gen Jyuu Gothic Bold" pitchFamily="34" charset="-120"/>
            </a:rPr>
          </a:br>
          <a:r>
            <a:rPr lang="zh-TW" altLang="en-US" sz="2400" kern="1200" dirty="0">
              <a:solidFill>
                <a:schemeClr val="accent3">
                  <a:lumMod val="25000"/>
                </a:schemeClr>
              </a:solidFill>
              <a:latin typeface="Gen Jyuu Gothic Bold" pitchFamily="34" charset="-120"/>
              <a:ea typeface="Gen Jyuu Gothic Bold" pitchFamily="34" charset="-120"/>
              <a:cs typeface="Gen Jyuu Gothic Bold" pitchFamily="34" charset="-120"/>
            </a:rPr>
            <a:t>心結難解</a:t>
          </a:r>
        </a:p>
      </dsp:txBody>
      <dsp:txXfrm>
        <a:off x="7004951" y="2054298"/>
        <a:ext cx="2344458" cy="1159646"/>
      </dsp:txXfrm>
    </dsp:sp>
    <dsp:sp modelId="{B0862C7C-0026-41EE-8E40-1D45D3356825}">
      <dsp:nvSpPr>
        <dsp:cNvPr id="0" name=""/>
        <dsp:cNvSpPr/>
      </dsp:nvSpPr>
      <dsp:spPr>
        <a:xfrm>
          <a:off x="4914558" y="1067783"/>
          <a:ext cx="1965086" cy="1965086"/>
        </a:xfrm>
        <a:prstGeom prst="ellipse">
          <a:avLst/>
        </a:prstGeom>
        <a:solidFill>
          <a:schemeClr val="accent2">
            <a:lumMod val="9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r>
            <a:rPr lang="zh-TW" altLang="en-US" sz="3200" kern="1200" dirty="0">
              <a:latin typeface="Gen Jyuu Gothic Bold" pitchFamily="34" charset="-120"/>
              <a:ea typeface="Gen Jyuu Gothic Bold" pitchFamily="34" charset="-120"/>
              <a:cs typeface="Gen Jyuu Gothic Bold" pitchFamily="34" charset="-120"/>
            </a:rPr>
            <a:t>被害人</a:t>
          </a:r>
        </a:p>
      </dsp:txBody>
      <dsp:txXfrm>
        <a:off x="5202338" y="1355563"/>
        <a:ext cx="1389526" cy="1389526"/>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1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6/7/layout/ChevronBlockProcess">
  <dgm:title val="Chevron Block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28"/>
      <dgm:constr type="primFontSz" for="des" forName="desTx" refType="primFontSz" refFor="des" refForName="parTx" op="lte" fact="0.75"/>
      <dgm:constr type="h" for="des" forName="desTx" op="equ"/>
      <dgm:constr type="w" for="ch" forName="space" refType="w" op="equ" fact="-0.005"/>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91"/>
              <dgm:constr type="t" for="ch" forName="desTx" refType="h" refFor="ch" refForName="parTx"/>
            </dgm:constrLst>
          </dgm:if>
          <dgm:else name="Name9">
            <dgm:constrLst>
              <dgm:constr type="l" for="ch" forName="parTx"/>
              <dgm:constr type="w" for="ch" forName="parTx" refType="w"/>
              <dgm:constr type="t" for="ch" forName="parTx"/>
              <dgm:constr type="l" for="ch" forName="desTx" refType="w" fact="0.09"/>
              <dgm:constr type="w" for="ch" forName="desTx" refType="w" refFor="ch" refForName="parTx" fact="0.91"/>
              <dgm:constr type="t" for="ch" forName="desTx" refType="h" refFor="ch" refForName="parTx"/>
            </dgm:constrLst>
          </dgm:else>
        </dgm:choose>
        <dgm:ruleLst>
          <dgm:rule type="h" val="INF" fact="NaN" max="NaN"/>
        </dgm:ruleLst>
        <dgm:layoutNode name="parTx" styleLbl="alignNode1">
          <dgm:varLst>
            <dgm:chMax val="0"/>
            <dgm:chPref val="0"/>
          </dgm:varLst>
          <dgm:alg type="tx"/>
          <dgm:choose name="Name10">
            <dgm:if name="Name11" func="var" arg="dir" op="equ" val="norm">
              <dgm:shape xmlns:r="http://schemas.openxmlformats.org/officeDocument/2006/relationships" type="chevron" r:blip="">
                <dgm:adjLst>
                  <dgm:adj idx="1" val="0.3"/>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3"/>
                <dgm:constr type="h"/>
                <dgm:constr type="tMarg" refType="w" fact="0.105"/>
                <dgm:constr type="bMarg" refType="w" fact="0.105"/>
                <dgm:constr type="lMarg" refType="w" fact="0.105"/>
                <dgm:constr type="rMarg" refType="w" fact="0.105"/>
              </dgm:constrLst>
            </dgm:if>
            <dgm:else name="Name15">
              <dgm:constrLst>
                <dgm:constr type="h" refType="w" op="lte" fact="0.3"/>
                <dgm:constr type="h"/>
                <dgm:constr type="tMarg" refType="w" fact="0.105"/>
                <dgm:constr type="bMarg" refType="w" fact="0.105"/>
                <dgm:constr type="lMarg" refType="w" fact="0.105"/>
                <dgm:constr type="rMarg" refType="w" fact="0.105"/>
              </dgm:constrLst>
            </dgm:else>
          </dgm:choose>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0"/>
            <dgm:constr type="tMarg" refType="w" fact="0.224"/>
            <dgm:constr type="bMarg" refType="w" fact="0.448"/>
            <dgm:constr type="lMarg" refType="w" fact="0.224"/>
            <dgm:constr type="rMarg" refType="w" fact="0.224"/>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3A81A15D-B125-44F0-A87C-3E07B5A8C0F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a:extLst>
              <a:ext uri="{FF2B5EF4-FFF2-40B4-BE49-F238E27FC236}">
                <a16:creationId xmlns:a16="http://schemas.microsoft.com/office/drawing/2014/main" id="{4DE63514-DD05-4A25-8F83-01AD148C167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AEC855A-EEF0-46EF-960F-0E0FA6FC614E}" type="datetimeFigureOut">
              <a:rPr lang="zh-TW" altLang="en-US" smtClean="0"/>
              <a:pPr/>
              <a:t>2026/8/17</a:t>
            </a:fld>
            <a:endParaRPr lang="zh-TW" altLang="en-US"/>
          </a:p>
        </p:txBody>
      </p:sp>
      <p:sp>
        <p:nvSpPr>
          <p:cNvPr id="4" name="頁尾版面配置區 3">
            <a:extLst>
              <a:ext uri="{FF2B5EF4-FFF2-40B4-BE49-F238E27FC236}">
                <a16:creationId xmlns:a16="http://schemas.microsoft.com/office/drawing/2014/main" id="{551B7552-D7F7-4091-B058-A79983D1BDB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a:extLst>
              <a:ext uri="{FF2B5EF4-FFF2-40B4-BE49-F238E27FC236}">
                <a16:creationId xmlns:a16="http://schemas.microsoft.com/office/drawing/2014/main" id="{DAD6E211-BBBC-49D3-A3F9-7C3784E7C1D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9574AFC-002E-4DCF-BCF1-E29DE64724FD}" type="slidenum">
              <a:rPr lang="zh-TW" altLang="en-US" smtClean="0"/>
              <a:pPr/>
              <a:t>‹#›</a:t>
            </a:fld>
            <a:endParaRPr lang="zh-TW" altLang="en-US"/>
          </a:p>
        </p:txBody>
      </p:sp>
    </p:spTree>
    <p:extLst>
      <p:ext uri="{BB962C8B-B14F-4D97-AF65-F5344CB8AC3E}">
        <p14:creationId xmlns:p14="http://schemas.microsoft.com/office/powerpoint/2010/main" val="23674075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755396-FF72-487A-B8CF-D12779B70C1E}" type="datetimeFigureOut">
              <a:rPr lang="zh-TW" altLang="en-US" smtClean="0"/>
              <a:pPr/>
              <a:t>2026/8/17</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DA080E-9CB4-4FFA-8674-59B5F501C3A1}" type="slidenum">
              <a:rPr lang="zh-TW" altLang="en-US" smtClean="0"/>
              <a:pPr/>
              <a:t>‹#›</a:t>
            </a:fld>
            <a:endParaRPr lang="zh-TW" altLang="en-US"/>
          </a:p>
        </p:txBody>
      </p:sp>
    </p:spTree>
    <p:extLst>
      <p:ext uri="{BB962C8B-B14F-4D97-AF65-F5344CB8AC3E}">
        <p14:creationId xmlns:p14="http://schemas.microsoft.com/office/powerpoint/2010/main" val="5688608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slide" Target="../slides/slide62.xml"/><Relationship Id="rId2" Type="http://schemas.openxmlformats.org/officeDocument/2006/relationships/notesMaster" Target="../notesMasters/notesMaster1.xml"/><Relationship Id="rId1" Type="http://schemas.openxmlformats.org/officeDocument/2006/relationships/themeOverride" Target="../theme/themeOverride1.xml"/></Relationships>
</file>

<file path=ppt/notesSlides/_rels/notesSlide18.xml.rels><?xml version="1.0" encoding="UTF-8" standalone="yes"?>
<Relationships xmlns="http://schemas.openxmlformats.org/package/2006/relationships"><Relationship Id="rId3" Type="http://schemas.openxmlformats.org/officeDocument/2006/relationships/slide" Target="../slides/slide63.xml"/><Relationship Id="rId2" Type="http://schemas.openxmlformats.org/officeDocument/2006/relationships/notesMaster" Target="../notesMasters/notesMaster1.xml"/><Relationship Id="rId1" Type="http://schemas.openxmlformats.org/officeDocument/2006/relationships/themeOverride" Target="../theme/themeOverride2.xml"/></Relationships>
</file>

<file path=ppt/notesSlides/_rels/notesSlide19.xml.rels><?xml version="1.0" encoding="UTF-8" standalone="yes"?>
<Relationships xmlns="http://schemas.openxmlformats.org/package/2006/relationships"><Relationship Id="rId3" Type="http://schemas.openxmlformats.org/officeDocument/2006/relationships/slide" Target="../slides/slide64.xml"/><Relationship Id="rId2" Type="http://schemas.openxmlformats.org/officeDocument/2006/relationships/notesMaster" Target="../notesMasters/notesMaster1.xml"/><Relationship Id="rId1" Type="http://schemas.openxmlformats.org/officeDocument/2006/relationships/themeOverride" Target="../theme/themeOverride3.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slide" Target="../slides/slide73.xml"/><Relationship Id="rId2" Type="http://schemas.openxmlformats.org/officeDocument/2006/relationships/notesMaster" Target="../notesMasters/notesMaster1.xml"/><Relationship Id="rId1" Type="http://schemas.openxmlformats.org/officeDocument/2006/relationships/themeOverride" Target="../theme/themeOverride4.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開場引言：我是誰，為何今天要來分享這個修復式正義的概念</a:t>
            </a:r>
            <a:br>
              <a:rPr lang="en-US" altLang="zh-TW" dirty="0"/>
            </a:br>
            <a:r>
              <a:rPr lang="zh-TW" altLang="en-US" dirty="0"/>
              <a:t>多點互動、教室實例、誘發老師共鳴</a:t>
            </a:r>
          </a:p>
        </p:txBody>
      </p:sp>
      <p:sp>
        <p:nvSpPr>
          <p:cNvPr id="4" name="投影片編號版面配置區 3"/>
          <p:cNvSpPr>
            <a:spLocks noGrp="1"/>
          </p:cNvSpPr>
          <p:nvPr>
            <p:ph type="sldNum" sz="quarter" idx="10"/>
          </p:nvPr>
        </p:nvSpPr>
        <p:spPr/>
        <p:txBody>
          <a:bodyPr/>
          <a:lstStyle/>
          <a:p>
            <a:fld id="{64DA080E-9CB4-4FFA-8674-59B5F501C3A1}" type="slidenum">
              <a:rPr lang="zh-TW" altLang="en-US" smtClean="0"/>
              <a:pPr/>
              <a:t>1</a:t>
            </a:fld>
            <a:endParaRPr lang="zh-TW" altLang="en-US"/>
          </a:p>
        </p:txBody>
      </p:sp>
    </p:spTree>
    <p:extLst>
      <p:ext uri="{BB962C8B-B14F-4D97-AF65-F5344CB8AC3E}">
        <p14:creationId xmlns:p14="http://schemas.microsoft.com/office/powerpoint/2010/main" val="24828507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2652ECF-BBBC-7740-BEE6-149A1814544D}" type="slidenum">
              <a:rPr kumimoji="1" lang="zh-CN" altLang="en-US" smtClean="0"/>
              <a:t>29</a:t>
            </a:fld>
            <a:endParaRPr kumimoji="1" lang="zh-CN" altLang="en-US"/>
          </a:p>
        </p:txBody>
      </p:sp>
    </p:spTree>
    <p:extLst>
      <p:ext uri="{BB962C8B-B14F-4D97-AF65-F5344CB8AC3E}">
        <p14:creationId xmlns:p14="http://schemas.microsoft.com/office/powerpoint/2010/main" val="37742863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2652ECF-BBBC-7740-BEE6-149A1814544D}" type="slidenum">
              <a:rPr kumimoji="1" lang="zh-CN" altLang="en-US" smtClean="0"/>
              <a:t>30</a:t>
            </a:fld>
            <a:endParaRPr kumimoji="1" lang="zh-CN" altLang="en-US"/>
          </a:p>
        </p:txBody>
      </p:sp>
    </p:spTree>
    <p:extLst>
      <p:ext uri="{BB962C8B-B14F-4D97-AF65-F5344CB8AC3E}">
        <p14:creationId xmlns:p14="http://schemas.microsoft.com/office/powerpoint/2010/main" val="37742863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2652ECF-BBBC-7740-BEE6-149A1814544D}" type="slidenum">
              <a:rPr kumimoji="1" lang="zh-CN" altLang="en-US" smtClean="0"/>
              <a:t>31</a:t>
            </a:fld>
            <a:endParaRPr kumimoji="1" lang="zh-CN" altLang="en-US"/>
          </a:p>
        </p:txBody>
      </p:sp>
    </p:spTree>
    <p:extLst>
      <p:ext uri="{BB962C8B-B14F-4D97-AF65-F5344CB8AC3E}">
        <p14:creationId xmlns:p14="http://schemas.microsoft.com/office/powerpoint/2010/main" val="37742863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2652ECF-BBBC-7740-BEE6-149A1814544D}" type="slidenum">
              <a:rPr kumimoji="1" lang="zh-CN" altLang="en-US" smtClean="0"/>
              <a:t>32</a:t>
            </a:fld>
            <a:endParaRPr kumimoji="1" lang="zh-CN" altLang="en-US"/>
          </a:p>
        </p:txBody>
      </p:sp>
    </p:spTree>
    <p:extLst>
      <p:ext uri="{BB962C8B-B14F-4D97-AF65-F5344CB8AC3E}">
        <p14:creationId xmlns:p14="http://schemas.microsoft.com/office/powerpoint/2010/main" val="3958137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投影片圖像版面配置區 1"/>
          <p:cNvSpPr>
            <a:spLocks noGrp="1" noRot="1" noChangeAspect="1" noTextEdit="1"/>
          </p:cNvSpPr>
          <p:nvPr>
            <p:ph type="sldImg"/>
          </p:nvPr>
        </p:nvSpPr>
        <p:spPr/>
      </p:sp>
      <p:sp>
        <p:nvSpPr>
          <p:cNvPr id="184323" name="備忘稿版面配置區 2"/>
          <p:cNvSpPr>
            <a:spLocks noGrp="1"/>
          </p:cNvSpPr>
          <p:nvPr>
            <p:ph type="body" idx="1"/>
          </p:nvPr>
        </p:nvSpPr>
        <p:spPr>
          <a:xfrm>
            <a:off x="650875" y="4573588"/>
            <a:ext cx="5207000" cy="43322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p>
        </p:txBody>
      </p:sp>
      <p:sp>
        <p:nvSpPr>
          <p:cNvPr id="184324" name="日期版面配置區 3"/>
          <p:cNvSpPr>
            <a:spLocks noGrp="1"/>
          </p:cNvSpPr>
          <p:nvPr>
            <p:ph type="dt" sz="quarter" idx="4294967295"/>
          </p:nvPr>
        </p:nvSpPr>
        <p:spPr bwMode="auto">
          <a:xfrm>
            <a:off x="3684588" y="0"/>
            <a:ext cx="2822575" cy="4810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221" tIns="44111" rIns="88221" bIns="44111"/>
          <a:lstStyle>
            <a:lvl1pPr>
              <a:spcBef>
                <a:spcPct val="30000"/>
              </a:spcBef>
              <a:defRPr sz="1200">
                <a:solidFill>
                  <a:schemeClr val="tx1"/>
                </a:solidFill>
                <a:latin typeface="Arial" panose="020B0604020202020204" pitchFamily="34" charset="0"/>
                <a:ea typeface="SimSun" panose="02010600030101010101" pitchFamily="2" charset="-122"/>
              </a:defRPr>
            </a:lvl1pPr>
            <a:lvl2pPr>
              <a:spcBef>
                <a:spcPct val="30000"/>
              </a:spcBef>
              <a:defRPr sz="1200">
                <a:solidFill>
                  <a:schemeClr val="tx1"/>
                </a:solidFill>
                <a:latin typeface="Arial" panose="020B0604020202020204" pitchFamily="34" charset="0"/>
                <a:ea typeface="SimSun" panose="02010600030101010101" pitchFamily="2" charset="-122"/>
              </a:defRPr>
            </a:lvl2pPr>
            <a:lvl3pPr>
              <a:spcBef>
                <a:spcPct val="30000"/>
              </a:spcBef>
              <a:defRPr sz="1200">
                <a:solidFill>
                  <a:schemeClr val="tx1"/>
                </a:solidFill>
                <a:latin typeface="Arial" panose="020B0604020202020204" pitchFamily="34" charset="0"/>
                <a:ea typeface="SimSun" panose="02010600030101010101" pitchFamily="2" charset="-122"/>
              </a:defRPr>
            </a:lvl3pPr>
            <a:lvl4pPr>
              <a:spcBef>
                <a:spcPct val="30000"/>
              </a:spcBef>
              <a:defRPr sz="1200">
                <a:solidFill>
                  <a:schemeClr val="tx1"/>
                </a:solidFill>
                <a:latin typeface="Arial" panose="020B0604020202020204" pitchFamily="34" charset="0"/>
                <a:ea typeface="SimSun" panose="02010600030101010101" pitchFamily="2" charset="-122"/>
              </a:defRPr>
            </a:lvl4pPr>
            <a:lvl5pPr>
              <a:spcBef>
                <a:spcPct val="30000"/>
              </a:spcBef>
              <a:defRPr sz="1200">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spcBef>
                <a:spcPct val="30000"/>
              </a:spcBef>
              <a:spcAft>
                <a:spcPct val="0"/>
              </a:spcAft>
              <a:defRPr sz="1200">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spcBef>
                <a:spcPct val="30000"/>
              </a:spcBef>
              <a:spcAft>
                <a:spcPct val="0"/>
              </a:spcAft>
              <a:defRPr sz="1200">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spcBef>
                <a:spcPct val="30000"/>
              </a:spcBef>
              <a:spcAft>
                <a:spcPct val="0"/>
              </a:spcAft>
              <a:defRPr sz="1200">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spcBef>
                <a:spcPct val="30000"/>
              </a:spcBef>
              <a:spcAft>
                <a:spcPct val="0"/>
              </a:spcAft>
              <a:defRPr sz="1200">
                <a:solidFill>
                  <a:schemeClr val="tx1"/>
                </a:solidFill>
                <a:latin typeface="Arial" panose="020B0604020202020204" pitchFamily="34" charset="0"/>
                <a:ea typeface="SimSun" panose="02010600030101010101" pitchFamily="2" charset="-122"/>
              </a:defRPr>
            </a:lvl9pPr>
          </a:lstStyle>
          <a:p>
            <a:pPr>
              <a:spcBef>
                <a:spcPct val="0"/>
              </a:spcBef>
            </a:pPr>
            <a:fld id="{4126B999-39B5-47B4-A906-FA94AC6F85CA}" type="datetime1">
              <a:rPr lang="zh-CN" altLang="en-US" sz="1700"/>
              <a:pPr>
                <a:spcBef>
                  <a:spcPct val="0"/>
                </a:spcBef>
              </a:pPr>
              <a:t>2026/8/17</a:t>
            </a:fld>
            <a:endParaRPr lang="zh-TW" altLang="zh-CN"/>
          </a:p>
        </p:txBody>
      </p:sp>
      <p:sp>
        <p:nvSpPr>
          <p:cNvPr id="184325" name="投影片編號版面配置區 4"/>
          <p:cNvSpPr>
            <a:spLocks noGrp="1"/>
          </p:cNvSpPr>
          <p:nvPr>
            <p:ph type="sldNum" sz="quarter" idx="4294967295"/>
          </p:nvPr>
        </p:nvSpPr>
        <p:spPr bwMode="auto">
          <a:xfrm>
            <a:off x="3684588" y="9144000"/>
            <a:ext cx="2822575" cy="4810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221" tIns="44111" rIns="88221" bIns="44111"/>
          <a:lstStyle>
            <a:lvl1pPr>
              <a:spcBef>
                <a:spcPct val="30000"/>
              </a:spcBef>
              <a:defRPr sz="1200">
                <a:solidFill>
                  <a:schemeClr val="tx1"/>
                </a:solidFill>
                <a:latin typeface="Arial" panose="020B0604020202020204" pitchFamily="34" charset="0"/>
                <a:ea typeface="SimSun" panose="02010600030101010101" pitchFamily="2" charset="-122"/>
              </a:defRPr>
            </a:lvl1pPr>
            <a:lvl2pPr>
              <a:spcBef>
                <a:spcPct val="30000"/>
              </a:spcBef>
              <a:defRPr sz="1200">
                <a:solidFill>
                  <a:schemeClr val="tx1"/>
                </a:solidFill>
                <a:latin typeface="Arial" panose="020B0604020202020204" pitchFamily="34" charset="0"/>
                <a:ea typeface="SimSun" panose="02010600030101010101" pitchFamily="2" charset="-122"/>
              </a:defRPr>
            </a:lvl2pPr>
            <a:lvl3pPr>
              <a:spcBef>
                <a:spcPct val="30000"/>
              </a:spcBef>
              <a:defRPr sz="1200">
                <a:solidFill>
                  <a:schemeClr val="tx1"/>
                </a:solidFill>
                <a:latin typeface="Arial" panose="020B0604020202020204" pitchFamily="34" charset="0"/>
                <a:ea typeface="SimSun" panose="02010600030101010101" pitchFamily="2" charset="-122"/>
              </a:defRPr>
            </a:lvl3pPr>
            <a:lvl4pPr>
              <a:spcBef>
                <a:spcPct val="30000"/>
              </a:spcBef>
              <a:defRPr sz="1200">
                <a:solidFill>
                  <a:schemeClr val="tx1"/>
                </a:solidFill>
                <a:latin typeface="Arial" panose="020B0604020202020204" pitchFamily="34" charset="0"/>
                <a:ea typeface="SimSun" panose="02010600030101010101" pitchFamily="2" charset="-122"/>
              </a:defRPr>
            </a:lvl4pPr>
            <a:lvl5pPr>
              <a:spcBef>
                <a:spcPct val="30000"/>
              </a:spcBef>
              <a:defRPr sz="1200">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spcBef>
                <a:spcPct val="30000"/>
              </a:spcBef>
              <a:spcAft>
                <a:spcPct val="0"/>
              </a:spcAft>
              <a:defRPr sz="1200">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spcBef>
                <a:spcPct val="30000"/>
              </a:spcBef>
              <a:spcAft>
                <a:spcPct val="0"/>
              </a:spcAft>
              <a:defRPr sz="1200">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spcBef>
                <a:spcPct val="30000"/>
              </a:spcBef>
              <a:spcAft>
                <a:spcPct val="0"/>
              </a:spcAft>
              <a:defRPr sz="1200">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spcBef>
                <a:spcPct val="30000"/>
              </a:spcBef>
              <a:spcAft>
                <a:spcPct val="0"/>
              </a:spcAft>
              <a:defRPr sz="1200">
                <a:solidFill>
                  <a:schemeClr val="tx1"/>
                </a:solidFill>
                <a:latin typeface="Arial" panose="020B0604020202020204" pitchFamily="34" charset="0"/>
                <a:ea typeface="SimSun" panose="02010600030101010101" pitchFamily="2" charset="-122"/>
              </a:defRPr>
            </a:lvl9pPr>
          </a:lstStyle>
          <a:p>
            <a:pPr>
              <a:spcBef>
                <a:spcPct val="0"/>
              </a:spcBef>
            </a:pPr>
            <a:fld id="{130402A8-F100-4D2A-A995-89E7387EC6C2}" type="slidenum">
              <a:rPr lang="zh-TW" altLang="zh-CN" sz="1700"/>
              <a:pPr>
                <a:spcBef>
                  <a:spcPct val="0"/>
                </a:spcBef>
              </a:pPr>
              <a:t>52</a:t>
            </a:fld>
            <a:endParaRPr lang="zh-TW" altLang="zh-CN"/>
          </a:p>
        </p:txBody>
      </p:sp>
    </p:spTree>
    <p:extLst>
      <p:ext uri="{BB962C8B-B14F-4D97-AF65-F5344CB8AC3E}">
        <p14:creationId xmlns:p14="http://schemas.microsoft.com/office/powerpoint/2010/main" val="7811739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投影片圖像版面配置區 1"/>
          <p:cNvSpPr>
            <a:spLocks noGrp="1" noRot="1" noChangeAspect="1" noTextEdit="1"/>
          </p:cNvSpPr>
          <p:nvPr>
            <p:ph type="sldImg"/>
          </p:nvPr>
        </p:nvSpPr>
        <p:spPr/>
      </p:sp>
      <p:sp>
        <p:nvSpPr>
          <p:cNvPr id="184323" name="備忘稿版面配置區 2"/>
          <p:cNvSpPr>
            <a:spLocks noGrp="1"/>
          </p:cNvSpPr>
          <p:nvPr>
            <p:ph type="body" idx="1"/>
          </p:nvPr>
        </p:nvSpPr>
        <p:spPr>
          <a:xfrm>
            <a:off x="650875" y="4573588"/>
            <a:ext cx="5207000" cy="43322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TW" altLang="en-US" dirty="0"/>
              <a:t>舉具體案例：</a:t>
            </a:r>
            <a:r>
              <a:rPr lang="en-US" altLang="zh-TW" dirty="0"/>
              <a:t>e.g. </a:t>
            </a:r>
            <a:r>
              <a:rPr lang="zh-TW" altLang="en-US" dirty="0"/>
              <a:t>小燈泡 、詐欺案</a:t>
            </a:r>
          </a:p>
        </p:txBody>
      </p:sp>
      <p:sp>
        <p:nvSpPr>
          <p:cNvPr id="184324" name="日期版面配置區 3"/>
          <p:cNvSpPr>
            <a:spLocks noGrp="1"/>
          </p:cNvSpPr>
          <p:nvPr>
            <p:ph type="dt" sz="quarter" idx="4294967295"/>
          </p:nvPr>
        </p:nvSpPr>
        <p:spPr bwMode="auto">
          <a:xfrm>
            <a:off x="3684588" y="0"/>
            <a:ext cx="2822575" cy="4810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221" tIns="44111" rIns="88221" bIns="44111"/>
          <a:lstStyle>
            <a:lvl1pPr>
              <a:spcBef>
                <a:spcPct val="30000"/>
              </a:spcBef>
              <a:defRPr sz="1200">
                <a:solidFill>
                  <a:schemeClr val="tx1"/>
                </a:solidFill>
                <a:latin typeface="Arial" panose="020B0604020202020204" pitchFamily="34" charset="0"/>
                <a:ea typeface="SimSun" panose="02010600030101010101" pitchFamily="2" charset="-122"/>
              </a:defRPr>
            </a:lvl1pPr>
            <a:lvl2pPr>
              <a:spcBef>
                <a:spcPct val="30000"/>
              </a:spcBef>
              <a:defRPr sz="1200">
                <a:solidFill>
                  <a:schemeClr val="tx1"/>
                </a:solidFill>
                <a:latin typeface="Arial" panose="020B0604020202020204" pitchFamily="34" charset="0"/>
                <a:ea typeface="SimSun" panose="02010600030101010101" pitchFamily="2" charset="-122"/>
              </a:defRPr>
            </a:lvl2pPr>
            <a:lvl3pPr>
              <a:spcBef>
                <a:spcPct val="30000"/>
              </a:spcBef>
              <a:defRPr sz="1200">
                <a:solidFill>
                  <a:schemeClr val="tx1"/>
                </a:solidFill>
                <a:latin typeface="Arial" panose="020B0604020202020204" pitchFamily="34" charset="0"/>
                <a:ea typeface="SimSun" panose="02010600030101010101" pitchFamily="2" charset="-122"/>
              </a:defRPr>
            </a:lvl3pPr>
            <a:lvl4pPr>
              <a:spcBef>
                <a:spcPct val="30000"/>
              </a:spcBef>
              <a:defRPr sz="1200">
                <a:solidFill>
                  <a:schemeClr val="tx1"/>
                </a:solidFill>
                <a:latin typeface="Arial" panose="020B0604020202020204" pitchFamily="34" charset="0"/>
                <a:ea typeface="SimSun" panose="02010600030101010101" pitchFamily="2" charset="-122"/>
              </a:defRPr>
            </a:lvl4pPr>
            <a:lvl5pPr>
              <a:spcBef>
                <a:spcPct val="30000"/>
              </a:spcBef>
              <a:defRPr sz="1200">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spcBef>
                <a:spcPct val="30000"/>
              </a:spcBef>
              <a:spcAft>
                <a:spcPct val="0"/>
              </a:spcAft>
              <a:defRPr sz="1200">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spcBef>
                <a:spcPct val="30000"/>
              </a:spcBef>
              <a:spcAft>
                <a:spcPct val="0"/>
              </a:spcAft>
              <a:defRPr sz="1200">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spcBef>
                <a:spcPct val="30000"/>
              </a:spcBef>
              <a:spcAft>
                <a:spcPct val="0"/>
              </a:spcAft>
              <a:defRPr sz="1200">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spcBef>
                <a:spcPct val="30000"/>
              </a:spcBef>
              <a:spcAft>
                <a:spcPct val="0"/>
              </a:spcAft>
              <a:defRPr sz="1200">
                <a:solidFill>
                  <a:schemeClr val="tx1"/>
                </a:solidFill>
                <a:latin typeface="Arial" panose="020B0604020202020204" pitchFamily="34" charset="0"/>
                <a:ea typeface="SimSun" panose="02010600030101010101" pitchFamily="2" charset="-122"/>
              </a:defRPr>
            </a:lvl9pPr>
          </a:lstStyle>
          <a:p>
            <a:pPr>
              <a:spcBef>
                <a:spcPct val="0"/>
              </a:spcBef>
            </a:pPr>
            <a:fld id="{4126B999-39B5-47B4-A906-FA94AC6F85CA}" type="datetime1">
              <a:rPr lang="zh-CN" altLang="en-US" sz="1700"/>
              <a:pPr>
                <a:spcBef>
                  <a:spcPct val="0"/>
                </a:spcBef>
              </a:pPr>
              <a:t>2026/8/17</a:t>
            </a:fld>
            <a:endParaRPr lang="zh-TW" altLang="zh-CN"/>
          </a:p>
        </p:txBody>
      </p:sp>
      <p:sp>
        <p:nvSpPr>
          <p:cNvPr id="184325" name="投影片編號版面配置區 4"/>
          <p:cNvSpPr>
            <a:spLocks noGrp="1"/>
          </p:cNvSpPr>
          <p:nvPr>
            <p:ph type="sldNum" sz="quarter" idx="4294967295"/>
          </p:nvPr>
        </p:nvSpPr>
        <p:spPr bwMode="auto">
          <a:xfrm>
            <a:off x="3684588" y="9144000"/>
            <a:ext cx="2822575" cy="4810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221" tIns="44111" rIns="88221" bIns="44111"/>
          <a:lstStyle>
            <a:lvl1pPr>
              <a:spcBef>
                <a:spcPct val="30000"/>
              </a:spcBef>
              <a:defRPr sz="1200">
                <a:solidFill>
                  <a:schemeClr val="tx1"/>
                </a:solidFill>
                <a:latin typeface="Arial" panose="020B0604020202020204" pitchFamily="34" charset="0"/>
                <a:ea typeface="SimSun" panose="02010600030101010101" pitchFamily="2" charset="-122"/>
              </a:defRPr>
            </a:lvl1pPr>
            <a:lvl2pPr>
              <a:spcBef>
                <a:spcPct val="30000"/>
              </a:spcBef>
              <a:defRPr sz="1200">
                <a:solidFill>
                  <a:schemeClr val="tx1"/>
                </a:solidFill>
                <a:latin typeface="Arial" panose="020B0604020202020204" pitchFamily="34" charset="0"/>
                <a:ea typeface="SimSun" panose="02010600030101010101" pitchFamily="2" charset="-122"/>
              </a:defRPr>
            </a:lvl2pPr>
            <a:lvl3pPr>
              <a:spcBef>
                <a:spcPct val="30000"/>
              </a:spcBef>
              <a:defRPr sz="1200">
                <a:solidFill>
                  <a:schemeClr val="tx1"/>
                </a:solidFill>
                <a:latin typeface="Arial" panose="020B0604020202020204" pitchFamily="34" charset="0"/>
                <a:ea typeface="SimSun" panose="02010600030101010101" pitchFamily="2" charset="-122"/>
              </a:defRPr>
            </a:lvl3pPr>
            <a:lvl4pPr>
              <a:spcBef>
                <a:spcPct val="30000"/>
              </a:spcBef>
              <a:defRPr sz="1200">
                <a:solidFill>
                  <a:schemeClr val="tx1"/>
                </a:solidFill>
                <a:latin typeface="Arial" panose="020B0604020202020204" pitchFamily="34" charset="0"/>
                <a:ea typeface="SimSun" panose="02010600030101010101" pitchFamily="2" charset="-122"/>
              </a:defRPr>
            </a:lvl4pPr>
            <a:lvl5pPr>
              <a:spcBef>
                <a:spcPct val="30000"/>
              </a:spcBef>
              <a:defRPr sz="1200">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spcBef>
                <a:spcPct val="30000"/>
              </a:spcBef>
              <a:spcAft>
                <a:spcPct val="0"/>
              </a:spcAft>
              <a:defRPr sz="1200">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spcBef>
                <a:spcPct val="30000"/>
              </a:spcBef>
              <a:spcAft>
                <a:spcPct val="0"/>
              </a:spcAft>
              <a:defRPr sz="1200">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spcBef>
                <a:spcPct val="30000"/>
              </a:spcBef>
              <a:spcAft>
                <a:spcPct val="0"/>
              </a:spcAft>
              <a:defRPr sz="1200">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spcBef>
                <a:spcPct val="30000"/>
              </a:spcBef>
              <a:spcAft>
                <a:spcPct val="0"/>
              </a:spcAft>
              <a:defRPr sz="1200">
                <a:solidFill>
                  <a:schemeClr val="tx1"/>
                </a:solidFill>
                <a:latin typeface="Arial" panose="020B0604020202020204" pitchFamily="34" charset="0"/>
                <a:ea typeface="SimSun" panose="02010600030101010101" pitchFamily="2" charset="-122"/>
              </a:defRPr>
            </a:lvl9pPr>
          </a:lstStyle>
          <a:p>
            <a:pPr>
              <a:spcBef>
                <a:spcPct val="0"/>
              </a:spcBef>
            </a:pPr>
            <a:fld id="{130402A8-F100-4D2A-A995-89E7387EC6C2}" type="slidenum">
              <a:rPr lang="zh-TW" altLang="zh-CN" sz="1700"/>
              <a:pPr>
                <a:spcBef>
                  <a:spcPct val="0"/>
                </a:spcBef>
              </a:pPr>
              <a:t>53</a:t>
            </a:fld>
            <a:endParaRPr lang="zh-TW" altLang="zh-CN"/>
          </a:p>
        </p:txBody>
      </p:sp>
    </p:spTree>
    <p:extLst>
      <p:ext uri="{BB962C8B-B14F-4D97-AF65-F5344CB8AC3E}">
        <p14:creationId xmlns:p14="http://schemas.microsoft.com/office/powerpoint/2010/main" val="29708315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投影片圖像版面配置區 1"/>
          <p:cNvSpPr>
            <a:spLocks noGrp="1" noRot="1" noChangeAspect="1" noTextEdit="1"/>
          </p:cNvSpPr>
          <p:nvPr>
            <p:ph type="sldImg"/>
          </p:nvPr>
        </p:nvSpPr>
        <p:spPr/>
      </p:sp>
      <p:sp>
        <p:nvSpPr>
          <p:cNvPr id="183299" name="備忘稿版面配置區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TW" altLang="en-US" sz="1200" dirty="0">
                <a:solidFill>
                  <a:schemeClr val="accent3">
                    <a:lumMod val="25000"/>
                  </a:schemeClr>
                </a:solidFill>
                <a:latin typeface="Gen Jyuu Gothic Bold" pitchFamily="34" charset="-120"/>
                <a:ea typeface="Gen Jyuu Gothic Bold" pitchFamily="34" charset="-120"/>
                <a:cs typeface="Gen Jyuu Gothic Bold" pitchFamily="34" charset="-120"/>
              </a:rPr>
              <a:t>「修復式正義」的精髓是「修復關係」</a:t>
            </a:r>
            <a:endParaRPr lang="en-US" altLang="zh-TW" sz="1200" dirty="0">
              <a:solidFill>
                <a:schemeClr val="accent3">
                  <a:lumMod val="25000"/>
                </a:schemeClr>
              </a:solidFill>
              <a:latin typeface="Gen Jyuu Gothic Bold" pitchFamily="34" charset="-120"/>
              <a:ea typeface="Gen Jyuu Gothic Bold" pitchFamily="34" charset="-120"/>
              <a:cs typeface="Gen Jyuu Gothic Bold" pitchFamily="34" charset="-120"/>
            </a:endParaRPr>
          </a:p>
          <a:p>
            <a:r>
              <a:rPr lang="zh-TW" altLang="en-US" sz="1200" dirty="0">
                <a:solidFill>
                  <a:schemeClr val="accent3">
                    <a:lumMod val="25000"/>
                  </a:schemeClr>
                </a:solidFill>
                <a:latin typeface="Gen Jyuu Gothic Bold" pitchFamily="34" charset="-120"/>
                <a:ea typeface="Gen Jyuu Gothic Bold" pitchFamily="34" charset="-120"/>
                <a:cs typeface="Gen Jyuu Gothic Bold" pitchFamily="34" charset="-120"/>
              </a:rPr>
              <a:t>校園深深影響了我們的人格養成，若能將「善意溝通」的技巧和「溫暖解決紛爭」的方式帶入校園，作為推行修復式正義的第一步，希望有助於老師班級經營，化解生生間、師生間或親師間的衝突，使孩子學會面對情緒，相互溝通解決衝突之能力，在孩子們人格養成中注入善意溝通的種子，讓不可挽回發生前，留住每個依然天真的笑</a:t>
            </a:r>
            <a:endParaRPr lang="zh-TW" altLang="en-US" dirty="0"/>
          </a:p>
        </p:txBody>
      </p:sp>
    </p:spTree>
    <p:extLst>
      <p:ext uri="{BB962C8B-B14F-4D97-AF65-F5344CB8AC3E}">
        <p14:creationId xmlns:p14="http://schemas.microsoft.com/office/powerpoint/2010/main" val="7471487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idx="4294967295"/>
          </p:nvPr>
        </p:nvSpPr>
        <p:spPr>
          <a:xfrm>
            <a:off x="379413" y="692150"/>
            <a:ext cx="6091237" cy="3427413"/>
          </a:xfrm>
          <a:ln/>
          <a:extLst>
            <a:ext uri="{91240B29-F687-4F45-9708-019B960494DF}">
              <a14:hiddenLine xmlns:a14="http://schemas.microsoft.com/office/drawing/2010/main" w="9525">
                <a:solidFill>
                  <a:srgbClr val="000000"/>
                </a:solidFill>
                <a:miter lim="800000"/>
                <a:headEnd/>
                <a:tailEnd/>
              </a14:hiddenLine>
            </a:ext>
          </a:extLst>
        </p:spPr>
      </p:sp>
      <p:sp>
        <p:nvSpPr>
          <p:cNvPr id="41987" name="Text Box 3"/>
          <p:cNvSpPr>
            <a:spLocks noGrp="1" noRot="1" noChangeAspect="1" noChangeArrowheads="1"/>
          </p:cNvSpPr>
          <p:nvPr>
            <p:ph type="body" idx="1"/>
          </p:nvPr>
        </p:nvSpPr>
        <p:spPr bwMode="auto">
          <a:xfrm>
            <a:off x="731838" y="4568825"/>
            <a:ext cx="5487987" cy="41132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hangingPunct="1">
              <a:spcBef>
                <a:spcPts val="488"/>
              </a:spcBef>
              <a:tabLst>
                <a:tab pos="0" algn="l"/>
                <a:tab pos="485775" algn="l"/>
                <a:tab pos="971550" algn="l"/>
                <a:tab pos="1457325" algn="l"/>
                <a:tab pos="1944688" algn="l"/>
                <a:tab pos="2432050" algn="l"/>
                <a:tab pos="2917825" algn="l"/>
                <a:tab pos="3405188" algn="l"/>
                <a:tab pos="3890963" algn="l"/>
                <a:tab pos="4378325" algn="l"/>
                <a:tab pos="4864100" algn="l"/>
                <a:tab pos="5351463" algn="l"/>
                <a:tab pos="5838825" algn="l"/>
                <a:tab pos="6324600" algn="l"/>
                <a:tab pos="6810375" algn="l"/>
                <a:tab pos="7297738" algn="l"/>
                <a:tab pos="7785100" algn="l"/>
                <a:tab pos="8270875" algn="l"/>
                <a:tab pos="8758238" algn="l"/>
                <a:tab pos="9244013" algn="l"/>
                <a:tab pos="9731375" algn="l"/>
              </a:tabLst>
            </a:pPr>
            <a:r>
              <a:rPr lang="en-US" altLang="zh-TW"/>
              <a:t>NVC</a:t>
            </a:r>
            <a:r>
              <a:rPr lang="zh-TW" altLang="en-US"/>
              <a:t>教我們把直覺式的自動化反應，第一時間的解讀判斷，直接產生情緒及行為 的反應，拆解分析出 觀察、感受、需要、請求 的元素，讓我們更容易同理自己及他人</a:t>
            </a:r>
          </a:p>
          <a:p>
            <a:pPr eaLnBrk="1" hangingPunct="1">
              <a:spcBef>
                <a:spcPts val="488"/>
              </a:spcBef>
              <a:tabLst>
                <a:tab pos="0" algn="l"/>
                <a:tab pos="485775" algn="l"/>
                <a:tab pos="971550" algn="l"/>
                <a:tab pos="1457325" algn="l"/>
                <a:tab pos="1944688" algn="l"/>
                <a:tab pos="2432050" algn="l"/>
                <a:tab pos="2917825" algn="l"/>
                <a:tab pos="3405188" algn="l"/>
                <a:tab pos="3890963" algn="l"/>
                <a:tab pos="4378325" algn="l"/>
                <a:tab pos="4864100" algn="l"/>
                <a:tab pos="5351463" algn="l"/>
                <a:tab pos="5838825" algn="l"/>
                <a:tab pos="6324600" algn="l"/>
                <a:tab pos="6810375" algn="l"/>
                <a:tab pos="7297738" algn="l"/>
                <a:tab pos="7785100" algn="l"/>
                <a:tab pos="8270875" algn="l"/>
                <a:tab pos="8758238" algn="l"/>
                <a:tab pos="9244013" algn="l"/>
                <a:tab pos="9731375" algn="l"/>
              </a:tabLst>
            </a:pPr>
            <a:r>
              <a:rPr lang="zh-TW" altLang="en-US"/>
              <a:t>也就是把大腦對大腦的溝通，轉變成心對心的講話</a:t>
            </a:r>
          </a:p>
          <a:p>
            <a:pPr eaLnBrk="1" hangingPunct="1">
              <a:spcBef>
                <a:spcPts val="488"/>
              </a:spcBef>
              <a:tabLst>
                <a:tab pos="0" algn="l"/>
                <a:tab pos="485775" algn="l"/>
                <a:tab pos="971550" algn="l"/>
                <a:tab pos="1457325" algn="l"/>
                <a:tab pos="1944688" algn="l"/>
                <a:tab pos="2432050" algn="l"/>
                <a:tab pos="2917825" algn="l"/>
                <a:tab pos="3405188" algn="l"/>
                <a:tab pos="3890963" algn="l"/>
                <a:tab pos="4378325" algn="l"/>
                <a:tab pos="4864100" algn="l"/>
                <a:tab pos="5351463" algn="l"/>
                <a:tab pos="5838825" algn="l"/>
                <a:tab pos="6324600" algn="l"/>
                <a:tab pos="6810375" algn="l"/>
                <a:tab pos="7297738" algn="l"/>
                <a:tab pos="7785100" algn="l"/>
                <a:tab pos="8270875" algn="l"/>
                <a:tab pos="8758238" algn="l"/>
                <a:tab pos="9244013" algn="l"/>
                <a:tab pos="9731375" algn="l"/>
              </a:tabLst>
            </a:pPr>
            <a:endParaRPr lang="zh-TW" altLang="en-US"/>
          </a:p>
        </p:txBody>
      </p:sp>
    </p:spTree>
    <p:extLst>
      <p:ext uri="{BB962C8B-B14F-4D97-AF65-F5344CB8AC3E}">
        <p14:creationId xmlns:p14="http://schemas.microsoft.com/office/powerpoint/2010/main" val="655852478"/>
      </p:ext>
    </p:extLst>
  </p:cSld>
  <p:clrMapOvr>
    <a:overrideClrMapping bg1="lt1" tx1="dk1" bg2="lt2" tx2="dk2" accent1="accent1" accent2="accent2" accent3="accent3" accent4="accent4" accent5="accent5" accent6="accent6" hlink="hlink" folHlink="folHlink"/>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idx="4294967295"/>
          </p:nvPr>
        </p:nvSpPr>
        <p:spPr>
          <a:xfrm>
            <a:off x="379413" y="692150"/>
            <a:ext cx="6091237" cy="3427413"/>
          </a:xfrm>
          <a:ln/>
          <a:extLst>
            <a:ext uri="{91240B29-F687-4F45-9708-019B960494DF}">
              <a14:hiddenLine xmlns:a14="http://schemas.microsoft.com/office/drawing/2010/main" w="9525">
                <a:solidFill>
                  <a:srgbClr val="000000"/>
                </a:solidFill>
                <a:miter lim="800000"/>
                <a:headEnd/>
                <a:tailEnd/>
              </a14:hiddenLine>
            </a:ext>
          </a:extLst>
        </p:spPr>
      </p:sp>
      <p:sp>
        <p:nvSpPr>
          <p:cNvPr id="41987" name="Text Box 3"/>
          <p:cNvSpPr>
            <a:spLocks noGrp="1" noRot="1" noChangeAspect="1" noChangeArrowheads="1"/>
          </p:cNvSpPr>
          <p:nvPr>
            <p:ph type="body" idx="1"/>
          </p:nvPr>
        </p:nvSpPr>
        <p:spPr bwMode="auto">
          <a:xfrm>
            <a:off x="731838" y="4568825"/>
            <a:ext cx="5487987" cy="41132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hangingPunct="1">
              <a:spcBef>
                <a:spcPts val="488"/>
              </a:spcBef>
              <a:tabLst>
                <a:tab pos="0" algn="l"/>
                <a:tab pos="485775" algn="l"/>
                <a:tab pos="971550" algn="l"/>
                <a:tab pos="1457325" algn="l"/>
                <a:tab pos="1944688" algn="l"/>
                <a:tab pos="2432050" algn="l"/>
                <a:tab pos="2917825" algn="l"/>
                <a:tab pos="3405188" algn="l"/>
                <a:tab pos="3890963" algn="l"/>
                <a:tab pos="4378325" algn="l"/>
                <a:tab pos="4864100" algn="l"/>
                <a:tab pos="5351463" algn="l"/>
                <a:tab pos="5838825" algn="l"/>
                <a:tab pos="6324600" algn="l"/>
                <a:tab pos="6810375" algn="l"/>
                <a:tab pos="7297738" algn="l"/>
                <a:tab pos="7785100" algn="l"/>
                <a:tab pos="8270875" algn="l"/>
                <a:tab pos="8758238" algn="l"/>
                <a:tab pos="9244013" algn="l"/>
                <a:tab pos="9731375" algn="l"/>
              </a:tabLst>
            </a:pPr>
            <a:r>
              <a:rPr lang="en-US" altLang="zh-TW"/>
              <a:t>NVC</a:t>
            </a:r>
            <a:r>
              <a:rPr lang="zh-TW" altLang="en-US"/>
              <a:t>教我們把直覺式的自動化反應，第一時間的解讀判斷，直接產生情緒及行為 的反應，拆解分析出 觀察、感受、需要、請求 的元素，讓我們更容易同理自己及他人</a:t>
            </a:r>
          </a:p>
          <a:p>
            <a:pPr eaLnBrk="1" hangingPunct="1">
              <a:spcBef>
                <a:spcPts val="488"/>
              </a:spcBef>
              <a:tabLst>
                <a:tab pos="0" algn="l"/>
                <a:tab pos="485775" algn="l"/>
                <a:tab pos="971550" algn="l"/>
                <a:tab pos="1457325" algn="l"/>
                <a:tab pos="1944688" algn="l"/>
                <a:tab pos="2432050" algn="l"/>
                <a:tab pos="2917825" algn="l"/>
                <a:tab pos="3405188" algn="l"/>
                <a:tab pos="3890963" algn="l"/>
                <a:tab pos="4378325" algn="l"/>
                <a:tab pos="4864100" algn="l"/>
                <a:tab pos="5351463" algn="l"/>
                <a:tab pos="5838825" algn="l"/>
                <a:tab pos="6324600" algn="l"/>
                <a:tab pos="6810375" algn="l"/>
                <a:tab pos="7297738" algn="l"/>
                <a:tab pos="7785100" algn="l"/>
                <a:tab pos="8270875" algn="l"/>
                <a:tab pos="8758238" algn="l"/>
                <a:tab pos="9244013" algn="l"/>
                <a:tab pos="9731375" algn="l"/>
              </a:tabLst>
            </a:pPr>
            <a:r>
              <a:rPr lang="zh-TW" altLang="en-US"/>
              <a:t>也就是把大腦對大腦的溝通，轉變成心對心的講話</a:t>
            </a:r>
          </a:p>
          <a:p>
            <a:pPr eaLnBrk="1" hangingPunct="1">
              <a:spcBef>
                <a:spcPts val="488"/>
              </a:spcBef>
              <a:tabLst>
                <a:tab pos="0" algn="l"/>
                <a:tab pos="485775" algn="l"/>
                <a:tab pos="971550" algn="l"/>
                <a:tab pos="1457325" algn="l"/>
                <a:tab pos="1944688" algn="l"/>
                <a:tab pos="2432050" algn="l"/>
                <a:tab pos="2917825" algn="l"/>
                <a:tab pos="3405188" algn="l"/>
                <a:tab pos="3890963" algn="l"/>
                <a:tab pos="4378325" algn="l"/>
                <a:tab pos="4864100" algn="l"/>
                <a:tab pos="5351463" algn="l"/>
                <a:tab pos="5838825" algn="l"/>
                <a:tab pos="6324600" algn="l"/>
                <a:tab pos="6810375" algn="l"/>
                <a:tab pos="7297738" algn="l"/>
                <a:tab pos="7785100" algn="l"/>
                <a:tab pos="8270875" algn="l"/>
                <a:tab pos="8758238" algn="l"/>
                <a:tab pos="9244013" algn="l"/>
                <a:tab pos="9731375" algn="l"/>
              </a:tabLst>
            </a:pPr>
            <a:endParaRPr lang="zh-TW" altLang="en-US"/>
          </a:p>
        </p:txBody>
      </p:sp>
    </p:spTree>
    <p:extLst>
      <p:ext uri="{BB962C8B-B14F-4D97-AF65-F5344CB8AC3E}">
        <p14:creationId xmlns:p14="http://schemas.microsoft.com/office/powerpoint/2010/main" val="1887974065"/>
      </p:ext>
    </p:extLst>
  </p:cSld>
  <p:clrMapOvr>
    <a:overrideClrMapping bg1="lt1" tx1="dk1" bg2="lt2" tx2="dk2" accent1="accent1" accent2="accent2" accent3="accent3" accent4="accent4" accent5="accent5" accent6="accent6" hlink="hlink" folHlink="folHlink"/>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idx="4294967295"/>
          </p:nvPr>
        </p:nvSpPr>
        <p:spPr>
          <a:xfrm>
            <a:off x="379413" y="692150"/>
            <a:ext cx="6091237" cy="3427413"/>
          </a:xfrm>
          <a:ln/>
          <a:extLst>
            <a:ext uri="{91240B29-F687-4F45-9708-019B960494DF}">
              <a14:hiddenLine xmlns:a14="http://schemas.microsoft.com/office/drawing/2010/main" w="9525">
                <a:solidFill>
                  <a:srgbClr val="000000"/>
                </a:solidFill>
                <a:miter lim="800000"/>
                <a:headEnd/>
                <a:tailEnd/>
              </a14:hiddenLine>
            </a:ext>
          </a:extLst>
        </p:spPr>
      </p:sp>
      <p:sp>
        <p:nvSpPr>
          <p:cNvPr id="41987" name="Text Box 3"/>
          <p:cNvSpPr>
            <a:spLocks noGrp="1" noRot="1" noChangeAspect="1" noChangeArrowheads="1"/>
          </p:cNvSpPr>
          <p:nvPr>
            <p:ph type="body" idx="1"/>
          </p:nvPr>
        </p:nvSpPr>
        <p:spPr bwMode="auto">
          <a:xfrm>
            <a:off x="731838" y="4568825"/>
            <a:ext cx="5487987" cy="41132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hangingPunct="1">
              <a:spcBef>
                <a:spcPts val="488"/>
              </a:spcBef>
              <a:tabLst>
                <a:tab pos="0" algn="l"/>
                <a:tab pos="485775" algn="l"/>
                <a:tab pos="971550" algn="l"/>
                <a:tab pos="1457325" algn="l"/>
                <a:tab pos="1944688" algn="l"/>
                <a:tab pos="2432050" algn="l"/>
                <a:tab pos="2917825" algn="l"/>
                <a:tab pos="3405188" algn="l"/>
                <a:tab pos="3890963" algn="l"/>
                <a:tab pos="4378325" algn="l"/>
                <a:tab pos="4864100" algn="l"/>
                <a:tab pos="5351463" algn="l"/>
                <a:tab pos="5838825" algn="l"/>
                <a:tab pos="6324600" algn="l"/>
                <a:tab pos="6810375" algn="l"/>
                <a:tab pos="7297738" algn="l"/>
                <a:tab pos="7785100" algn="l"/>
                <a:tab pos="8270875" algn="l"/>
                <a:tab pos="8758238" algn="l"/>
                <a:tab pos="9244013" algn="l"/>
                <a:tab pos="9731375" algn="l"/>
              </a:tabLst>
            </a:pPr>
            <a:r>
              <a:rPr lang="en-US" altLang="zh-TW"/>
              <a:t>NVC</a:t>
            </a:r>
            <a:r>
              <a:rPr lang="zh-TW" altLang="en-US"/>
              <a:t>教我們把直覺式的自動化反應，第一時間的解讀判斷，直接產生情緒及行為 的反應，拆解分析出 觀察、感受、需要、請求 的元素，讓我們更容易同理自己及他人</a:t>
            </a:r>
          </a:p>
          <a:p>
            <a:pPr eaLnBrk="1" hangingPunct="1">
              <a:spcBef>
                <a:spcPts val="488"/>
              </a:spcBef>
              <a:tabLst>
                <a:tab pos="0" algn="l"/>
                <a:tab pos="485775" algn="l"/>
                <a:tab pos="971550" algn="l"/>
                <a:tab pos="1457325" algn="l"/>
                <a:tab pos="1944688" algn="l"/>
                <a:tab pos="2432050" algn="l"/>
                <a:tab pos="2917825" algn="l"/>
                <a:tab pos="3405188" algn="l"/>
                <a:tab pos="3890963" algn="l"/>
                <a:tab pos="4378325" algn="l"/>
                <a:tab pos="4864100" algn="l"/>
                <a:tab pos="5351463" algn="l"/>
                <a:tab pos="5838825" algn="l"/>
                <a:tab pos="6324600" algn="l"/>
                <a:tab pos="6810375" algn="l"/>
                <a:tab pos="7297738" algn="l"/>
                <a:tab pos="7785100" algn="l"/>
                <a:tab pos="8270875" algn="l"/>
                <a:tab pos="8758238" algn="l"/>
                <a:tab pos="9244013" algn="l"/>
                <a:tab pos="9731375" algn="l"/>
              </a:tabLst>
            </a:pPr>
            <a:r>
              <a:rPr lang="zh-TW" altLang="en-US"/>
              <a:t>也就是把大腦對大腦的溝通，轉變成心對心的講話</a:t>
            </a:r>
          </a:p>
          <a:p>
            <a:pPr eaLnBrk="1" hangingPunct="1">
              <a:spcBef>
                <a:spcPts val="488"/>
              </a:spcBef>
              <a:tabLst>
                <a:tab pos="0" algn="l"/>
                <a:tab pos="485775" algn="l"/>
                <a:tab pos="971550" algn="l"/>
                <a:tab pos="1457325" algn="l"/>
                <a:tab pos="1944688" algn="l"/>
                <a:tab pos="2432050" algn="l"/>
                <a:tab pos="2917825" algn="l"/>
                <a:tab pos="3405188" algn="l"/>
                <a:tab pos="3890963" algn="l"/>
                <a:tab pos="4378325" algn="l"/>
                <a:tab pos="4864100" algn="l"/>
                <a:tab pos="5351463" algn="l"/>
                <a:tab pos="5838825" algn="l"/>
                <a:tab pos="6324600" algn="l"/>
                <a:tab pos="6810375" algn="l"/>
                <a:tab pos="7297738" algn="l"/>
                <a:tab pos="7785100" algn="l"/>
                <a:tab pos="8270875" algn="l"/>
                <a:tab pos="8758238" algn="l"/>
                <a:tab pos="9244013" algn="l"/>
                <a:tab pos="9731375" algn="l"/>
              </a:tabLst>
            </a:pPr>
            <a:endParaRPr lang="zh-TW" altLang="en-US"/>
          </a:p>
        </p:txBody>
      </p:sp>
    </p:spTree>
    <p:extLst>
      <p:ext uri="{BB962C8B-B14F-4D97-AF65-F5344CB8AC3E}">
        <p14:creationId xmlns:p14="http://schemas.microsoft.com/office/powerpoint/2010/main" val="460876612"/>
      </p:ext>
    </p:extLst>
  </p:cSld>
  <p:clrMapOvr>
    <a:overrideClrMapping bg1="lt1" tx1="dk1" bg2="lt2" tx2="dk2" accent1="accent1" accent2="accent2" accent3="accent3" accent4="accent4" accent5="accent5" accent6="accent6" hlink="hlink" folHlink="folHlink"/>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30582F-EBAF-D170-ADFB-DB89B93CB65E}"/>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A5739DEA-840C-9469-CCA2-77732373C53B}"/>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EC00B0A6-ACEF-B19F-4EA1-CC7776AA5831}"/>
              </a:ext>
            </a:extLst>
          </p:cNvPr>
          <p:cNvSpPr>
            <a:spLocks noGrp="1"/>
          </p:cNvSpPr>
          <p:nvPr>
            <p:ph type="body" idx="1"/>
          </p:nvPr>
        </p:nvSpPr>
        <p:spPr/>
        <p:txBody>
          <a:bodyPr/>
          <a:lstStyle/>
          <a:p>
            <a:endParaRPr lang="zh-CN" altLang="en-US"/>
          </a:p>
        </p:txBody>
      </p:sp>
      <p:sp>
        <p:nvSpPr>
          <p:cNvPr id="4" name="灯片编号占位符 3">
            <a:extLst>
              <a:ext uri="{FF2B5EF4-FFF2-40B4-BE49-F238E27FC236}">
                <a16:creationId xmlns:a16="http://schemas.microsoft.com/office/drawing/2014/main" id="{B1E46B4F-285A-E577-8AF8-61627110DBD6}"/>
              </a:ext>
            </a:extLst>
          </p:cNvPr>
          <p:cNvSpPr>
            <a:spLocks noGrp="1"/>
          </p:cNvSpPr>
          <p:nvPr>
            <p:ph type="sldNum" sz="quarter" idx="5"/>
          </p:nvPr>
        </p:nvSpPr>
        <p:spPr/>
        <p:txBody>
          <a:bodyPr/>
          <a:lstStyle/>
          <a:p>
            <a:fld id="{22652ECF-BBBC-7740-BEE6-149A1814544D}" type="slidenum">
              <a:rPr kumimoji="1" lang="zh-CN" altLang="en-US" smtClean="0"/>
              <a:t>12</a:t>
            </a:fld>
            <a:endParaRPr kumimoji="1" lang="zh-CN" altLang="en-US"/>
          </a:p>
        </p:txBody>
      </p:sp>
    </p:spTree>
    <p:extLst>
      <p:ext uri="{BB962C8B-B14F-4D97-AF65-F5344CB8AC3E}">
        <p14:creationId xmlns:p14="http://schemas.microsoft.com/office/powerpoint/2010/main" val="37694489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685800" y="1143000"/>
            <a:ext cx="5486400" cy="3086100"/>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74174155-C146-430A-A522-444F8942589D}" type="slidenum">
              <a:rPr lang="zh-TW" altLang="en-US" smtClean="0"/>
              <a:pPr/>
              <a:t>67</a:t>
            </a:fld>
            <a:endParaRPr lang="zh-TW" altLang="en-US"/>
          </a:p>
        </p:txBody>
      </p:sp>
    </p:spTree>
    <p:extLst>
      <p:ext uri="{BB962C8B-B14F-4D97-AF65-F5344CB8AC3E}">
        <p14:creationId xmlns:p14="http://schemas.microsoft.com/office/powerpoint/2010/main" val="24911079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758B342F-B28F-4B0A-9A77-79E7790251A8}"/>
              </a:ext>
            </a:extLst>
          </p:cNvPr>
          <p:cNvSpPr>
            <a:spLocks noGrp="1" noRot="1" noChangeAspect="1" noChangeArrowheads="1" noTextEdit="1"/>
          </p:cNvSpPr>
          <p:nvPr>
            <p:ph type="sldImg" idx="4294967295"/>
          </p:nvPr>
        </p:nvSpPr>
        <p:spPr>
          <a:xfrm>
            <a:off x="136525" y="776288"/>
            <a:ext cx="6823075" cy="3838575"/>
          </a:xfrm>
        </p:spPr>
      </p:sp>
      <p:sp>
        <p:nvSpPr>
          <p:cNvPr id="50179" name="Text Box 3">
            <a:extLst>
              <a:ext uri="{FF2B5EF4-FFF2-40B4-BE49-F238E27FC236}">
                <a16:creationId xmlns:a16="http://schemas.microsoft.com/office/drawing/2014/main" id="{3F7C5DF3-1F9A-4245-8E67-FF0D3CAC3F08}"/>
              </a:ext>
            </a:extLst>
          </p:cNvPr>
          <p:cNvSpPr>
            <a:spLocks noGrp="1" noRot="1" noChangeAspect="1" noChangeArrowheads="1"/>
          </p:cNvSpPr>
          <p:nvPr>
            <p:ph type="body" idx="1"/>
          </p:nvPr>
        </p:nvSpPr>
        <p:spPr bwMode="auto">
          <a:xfrm>
            <a:off x="760413" y="5114925"/>
            <a:ext cx="5680075" cy="460533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spcBef>
                <a:spcPts val="488"/>
              </a:spcBef>
              <a:tabLst>
                <a:tab pos="0" algn="l"/>
                <a:tab pos="485775" algn="l"/>
                <a:tab pos="971550" algn="l"/>
                <a:tab pos="1457325" algn="l"/>
                <a:tab pos="1944688" algn="l"/>
                <a:tab pos="2432050" algn="l"/>
                <a:tab pos="2917825" algn="l"/>
                <a:tab pos="3405188" algn="l"/>
                <a:tab pos="3890963" algn="l"/>
                <a:tab pos="4378325" algn="l"/>
                <a:tab pos="4864100" algn="l"/>
                <a:tab pos="5351463" algn="l"/>
                <a:tab pos="5838825" algn="l"/>
                <a:tab pos="6324600" algn="l"/>
                <a:tab pos="6810375" algn="l"/>
                <a:tab pos="7297738" algn="l"/>
                <a:tab pos="7785100" algn="l"/>
                <a:tab pos="8270875" algn="l"/>
                <a:tab pos="8758238" algn="l"/>
                <a:tab pos="9244013" algn="l"/>
                <a:tab pos="9731375" algn="l"/>
              </a:tabLst>
            </a:pPr>
            <a:r>
              <a:rPr lang="zh-CN" altLang="en-US"/>
              <a:t>因此我們構想一個以修復正義為基礎的校園衝突的處理架構，希望與各位一起思考，討論，是否可行</a:t>
            </a:r>
            <a:r>
              <a:rPr lang="zh-TW" altLang="en-US">
                <a:ea typeface="新細明體" panose="02020500000000000000" pitchFamily="18" charset="-120"/>
              </a:rPr>
              <a:t>?</a:t>
            </a:r>
            <a:r>
              <a:rPr lang="zh-CN" altLang="en-US"/>
              <a:t>是否能幫上忙</a:t>
            </a:r>
            <a:r>
              <a:rPr lang="zh-TW" altLang="en-US">
                <a:ea typeface="新細明體" panose="02020500000000000000" pitchFamily="18" charset="-120"/>
              </a:rPr>
              <a:t>?</a:t>
            </a:r>
          </a:p>
          <a:p>
            <a:pPr>
              <a:spcBef>
                <a:spcPts val="488"/>
              </a:spcBef>
              <a:tabLst>
                <a:tab pos="0" algn="l"/>
                <a:tab pos="485775" algn="l"/>
                <a:tab pos="971550" algn="l"/>
                <a:tab pos="1457325" algn="l"/>
                <a:tab pos="1944688" algn="l"/>
                <a:tab pos="2432050" algn="l"/>
                <a:tab pos="2917825" algn="l"/>
                <a:tab pos="3405188" algn="l"/>
                <a:tab pos="3890963" algn="l"/>
                <a:tab pos="4378325" algn="l"/>
                <a:tab pos="4864100" algn="l"/>
                <a:tab pos="5351463" algn="l"/>
                <a:tab pos="5838825" algn="l"/>
                <a:tab pos="6324600" algn="l"/>
                <a:tab pos="6810375" algn="l"/>
                <a:tab pos="7297738" algn="l"/>
                <a:tab pos="7785100" algn="l"/>
                <a:tab pos="8270875" algn="l"/>
                <a:tab pos="8758238" algn="l"/>
                <a:tab pos="9244013" algn="l"/>
                <a:tab pos="9731375" algn="l"/>
              </a:tabLst>
            </a:pPr>
            <a:endParaRPr lang="zh-TW" altLang="en-US">
              <a:ea typeface="新細明體" panose="02020500000000000000" pitchFamily="18" charset="-120"/>
            </a:endParaRPr>
          </a:p>
          <a:p>
            <a:pPr>
              <a:spcBef>
                <a:spcPts val="488"/>
              </a:spcBef>
              <a:tabLst>
                <a:tab pos="0" algn="l"/>
                <a:tab pos="485775" algn="l"/>
                <a:tab pos="971550" algn="l"/>
                <a:tab pos="1457325" algn="l"/>
                <a:tab pos="1944688" algn="l"/>
                <a:tab pos="2432050" algn="l"/>
                <a:tab pos="2917825" algn="l"/>
                <a:tab pos="3405188" algn="l"/>
                <a:tab pos="3890963" algn="l"/>
                <a:tab pos="4378325" algn="l"/>
                <a:tab pos="4864100" algn="l"/>
                <a:tab pos="5351463" algn="l"/>
                <a:tab pos="5838825" algn="l"/>
                <a:tab pos="6324600" algn="l"/>
                <a:tab pos="6810375" algn="l"/>
                <a:tab pos="7297738" algn="l"/>
                <a:tab pos="7785100" algn="l"/>
                <a:tab pos="8270875" algn="l"/>
                <a:tab pos="8758238" algn="l"/>
                <a:tab pos="9244013" algn="l"/>
                <a:tab pos="9731375" algn="l"/>
              </a:tabLst>
            </a:pPr>
            <a:r>
              <a:rPr lang="zh-CN" altLang="en-US"/>
              <a:t>事前大家學習非暴力溝通，避免或化解衝突</a:t>
            </a:r>
            <a:endParaRPr lang="zh-TW" altLang="en-US">
              <a:ea typeface="新細明體" panose="02020500000000000000" pitchFamily="18" charset="-120"/>
            </a:endParaRPr>
          </a:p>
          <a:p>
            <a:pPr>
              <a:spcBef>
                <a:spcPts val="488"/>
              </a:spcBef>
              <a:tabLst>
                <a:tab pos="0" algn="l"/>
                <a:tab pos="485775" algn="l"/>
                <a:tab pos="971550" algn="l"/>
                <a:tab pos="1457325" algn="l"/>
                <a:tab pos="1944688" algn="l"/>
                <a:tab pos="2432050" algn="l"/>
                <a:tab pos="2917825" algn="l"/>
                <a:tab pos="3405188" algn="l"/>
                <a:tab pos="3890963" algn="l"/>
                <a:tab pos="4378325" algn="l"/>
                <a:tab pos="4864100" algn="l"/>
                <a:tab pos="5351463" algn="l"/>
                <a:tab pos="5838825" algn="l"/>
                <a:tab pos="6324600" algn="l"/>
                <a:tab pos="6810375" algn="l"/>
                <a:tab pos="7297738" algn="l"/>
                <a:tab pos="7785100" algn="l"/>
                <a:tab pos="8270875" algn="l"/>
                <a:tab pos="8758238" algn="l"/>
                <a:tab pos="9244013" algn="l"/>
                <a:tab pos="9731375" algn="l"/>
              </a:tabLst>
            </a:pPr>
            <a:r>
              <a:rPr lang="zh-CN" altLang="en-US"/>
              <a:t>真有衝突，在走上訴訟之前，採用修復正義來調處。可以邀請受過訓練的促進者到校內協助處理。</a:t>
            </a:r>
            <a:endParaRPr lang="zh-TW" altLang="en-US">
              <a:ea typeface="新細明體" panose="02020500000000000000" pitchFamily="18" charset="-120"/>
            </a:endParaRPr>
          </a:p>
        </p:txBody>
      </p:sp>
    </p:spTree>
    <p:extLst>
      <p:ext uri="{BB962C8B-B14F-4D97-AF65-F5344CB8AC3E}">
        <p14:creationId xmlns:p14="http://schemas.microsoft.com/office/powerpoint/2010/main" val="3901940782"/>
      </p:ext>
    </p:extLst>
  </p:cSld>
  <p:clrMapOvr>
    <a:overrideClrMapping bg1="lt1" tx1="dk1" bg2="lt2" tx2="dk2" accent1="accent1" accent2="accent2" accent3="accent3" accent4="accent4" accent5="accent5" accent6="accent6" hlink="hlink" folHlink="folHlink"/>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64DA080E-9CB4-4FFA-8674-59B5F501C3A1}" type="slidenum">
              <a:rPr lang="zh-TW" altLang="en-US" smtClean="0"/>
              <a:pPr/>
              <a:t>80</a:t>
            </a:fld>
            <a:endParaRPr lang="zh-TW" altLang="en-US"/>
          </a:p>
        </p:txBody>
      </p:sp>
    </p:spTree>
    <p:extLst>
      <p:ext uri="{BB962C8B-B14F-4D97-AF65-F5344CB8AC3E}">
        <p14:creationId xmlns:p14="http://schemas.microsoft.com/office/powerpoint/2010/main" val="79707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64DA080E-9CB4-4FFA-8674-59B5F501C3A1}" type="slidenum">
              <a:rPr lang="zh-TW" altLang="en-US" smtClean="0"/>
              <a:pPr/>
              <a:t>83</a:t>
            </a:fld>
            <a:endParaRPr lang="zh-TW" altLang="en-US"/>
          </a:p>
        </p:txBody>
      </p:sp>
    </p:spTree>
    <p:extLst>
      <p:ext uri="{BB962C8B-B14F-4D97-AF65-F5344CB8AC3E}">
        <p14:creationId xmlns:p14="http://schemas.microsoft.com/office/powerpoint/2010/main" val="12704407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64DA080E-9CB4-4FFA-8674-59B5F501C3A1}" type="slidenum">
              <a:rPr lang="zh-TW" altLang="en-US" smtClean="0"/>
              <a:pPr/>
              <a:t>86</a:t>
            </a:fld>
            <a:endParaRPr lang="zh-TW" altLang="en-US"/>
          </a:p>
        </p:txBody>
      </p:sp>
    </p:spTree>
    <p:extLst>
      <p:ext uri="{BB962C8B-B14F-4D97-AF65-F5344CB8AC3E}">
        <p14:creationId xmlns:p14="http://schemas.microsoft.com/office/powerpoint/2010/main" val="38542789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2652ECF-BBBC-7740-BEE6-149A1814544D}" type="slidenum">
              <a:rPr kumimoji="1" lang="zh-CN" altLang="en-US" smtClean="0"/>
              <a:t>22</a:t>
            </a:fld>
            <a:endParaRPr kumimoji="1" lang="zh-CN" altLang="en-US"/>
          </a:p>
        </p:txBody>
      </p:sp>
    </p:spTree>
    <p:extLst>
      <p:ext uri="{BB962C8B-B14F-4D97-AF65-F5344CB8AC3E}">
        <p14:creationId xmlns:p14="http://schemas.microsoft.com/office/powerpoint/2010/main" val="25149862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DC8C2-E0A8-1E26-5CD1-BD8F7C0EDC72}"/>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5B8A878D-3F3E-3FB9-1AE1-B038840045B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E5AE7C64-2F74-4341-0452-17D3C7651F49}"/>
              </a:ext>
            </a:extLst>
          </p:cNvPr>
          <p:cNvSpPr>
            <a:spLocks noGrp="1"/>
          </p:cNvSpPr>
          <p:nvPr>
            <p:ph type="body" idx="1"/>
          </p:nvPr>
        </p:nvSpPr>
        <p:spPr/>
        <p:txBody>
          <a:bodyPr/>
          <a:lstStyle/>
          <a:p>
            <a:endParaRPr lang="zh-CN" altLang="en-US"/>
          </a:p>
        </p:txBody>
      </p:sp>
      <p:sp>
        <p:nvSpPr>
          <p:cNvPr id="4" name="灯片编号占位符 3">
            <a:extLst>
              <a:ext uri="{FF2B5EF4-FFF2-40B4-BE49-F238E27FC236}">
                <a16:creationId xmlns:a16="http://schemas.microsoft.com/office/drawing/2014/main" id="{6D1677AA-E649-A042-AAA3-BF5E1CD866D7}"/>
              </a:ext>
            </a:extLst>
          </p:cNvPr>
          <p:cNvSpPr>
            <a:spLocks noGrp="1"/>
          </p:cNvSpPr>
          <p:nvPr>
            <p:ph type="sldNum" sz="quarter" idx="5"/>
          </p:nvPr>
        </p:nvSpPr>
        <p:spPr/>
        <p:txBody>
          <a:bodyPr/>
          <a:lstStyle/>
          <a:p>
            <a:fld id="{22652ECF-BBBC-7740-BEE6-149A1814544D}" type="slidenum">
              <a:rPr kumimoji="1" lang="zh-CN" altLang="en-US" smtClean="0"/>
              <a:t>23</a:t>
            </a:fld>
            <a:endParaRPr kumimoji="1" lang="zh-CN" altLang="en-US"/>
          </a:p>
        </p:txBody>
      </p:sp>
    </p:spTree>
    <p:extLst>
      <p:ext uri="{BB962C8B-B14F-4D97-AF65-F5344CB8AC3E}">
        <p14:creationId xmlns:p14="http://schemas.microsoft.com/office/powerpoint/2010/main" val="16066298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98F6A2-A110-C440-DD58-A10495DF6009}"/>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E43FFDC7-C390-D735-19A5-0FE41100071F}"/>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A2E50DD7-0E3C-95D0-795A-64761012988E}"/>
              </a:ext>
            </a:extLst>
          </p:cNvPr>
          <p:cNvSpPr>
            <a:spLocks noGrp="1"/>
          </p:cNvSpPr>
          <p:nvPr>
            <p:ph type="body" idx="1"/>
          </p:nvPr>
        </p:nvSpPr>
        <p:spPr/>
        <p:txBody>
          <a:bodyPr/>
          <a:lstStyle/>
          <a:p>
            <a:endParaRPr lang="zh-CN" altLang="en-US"/>
          </a:p>
        </p:txBody>
      </p:sp>
      <p:sp>
        <p:nvSpPr>
          <p:cNvPr id="4" name="灯片编号占位符 3">
            <a:extLst>
              <a:ext uri="{FF2B5EF4-FFF2-40B4-BE49-F238E27FC236}">
                <a16:creationId xmlns:a16="http://schemas.microsoft.com/office/drawing/2014/main" id="{392EC70D-9876-BB24-34D6-29F15AA04E10}"/>
              </a:ext>
            </a:extLst>
          </p:cNvPr>
          <p:cNvSpPr>
            <a:spLocks noGrp="1"/>
          </p:cNvSpPr>
          <p:nvPr>
            <p:ph type="sldNum" sz="quarter" idx="5"/>
          </p:nvPr>
        </p:nvSpPr>
        <p:spPr/>
        <p:txBody>
          <a:bodyPr/>
          <a:lstStyle/>
          <a:p>
            <a:fld id="{22652ECF-BBBC-7740-BEE6-149A1814544D}" type="slidenum">
              <a:rPr kumimoji="1" lang="zh-CN" altLang="en-US" smtClean="0"/>
              <a:t>24</a:t>
            </a:fld>
            <a:endParaRPr kumimoji="1" lang="zh-CN" altLang="en-US"/>
          </a:p>
        </p:txBody>
      </p:sp>
    </p:spTree>
    <p:extLst>
      <p:ext uri="{BB962C8B-B14F-4D97-AF65-F5344CB8AC3E}">
        <p14:creationId xmlns:p14="http://schemas.microsoft.com/office/powerpoint/2010/main" val="27667702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2652ECF-BBBC-7740-BEE6-149A1814544D}" type="slidenum">
              <a:rPr kumimoji="1" lang="zh-CN" altLang="en-US" smtClean="0"/>
              <a:t>25</a:t>
            </a:fld>
            <a:endParaRPr kumimoji="1" lang="zh-CN" altLang="en-US"/>
          </a:p>
        </p:txBody>
      </p:sp>
    </p:spTree>
    <p:extLst>
      <p:ext uri="{BB962C8B-B14F-4D97-AF65-F5344CB8AC3E}">
        <p14:creationId xmlns:p14="http://schemas.microsoft.com/office/powerpoint/2010/main" val="37742863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2652ECF-BBBC-7740-BEE6-149A1814544D}" type="slidenum">
              <a:rPr kumimoji="1" lang="zh-CN" altLang="en-US" smtClean="0"/>
              <a:t>26</a:t>
            </a:fld>
            <a:endParaRPr kumimoji="1" lang="zh-CN" altLang="en-US"/>
          </a:p>
        </p:txBody>
      </p:sp>
    </p:spTree>
    <p:extLst>
      <p:ext uri="{BB962C8B-B14F-4D97-AF65-F5344CB8AC3E}">
        <p14:creationId xmlns:p14="http://schemas.microsoft.com/office/powerpoint/2010/main" val="37742863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D3BD7-D56D-A4AC-9213-94CB9BC0CCE4}"/>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D705266B-2CE1-13EF-411B-7BA80273654F}"/>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F0A07388-36C3-B57F-B12D-9F24BBB5AC64}"/>
              </a:ext>
            </a:extLst>
          </p:cNvPr>
          <p:cNvSpPr>
            <a:spLocks noGrp="1"/>
          </p:cNvSpPr>
          <p:nvPr>
            <p:ph type="body" idx="1"/>
          </p:nvPr>
        </p:nvSpPr>
        <p:spPr/>
        <p:txBody>
          <a:bodyPr/>
          <a:lstStyle/>
          <a:p>
            <a:endParaRPr lang="zh-CN" altLang="en-US"/>
          </a:p>
        </p:txBody>
      </p:sp>
      <p:sp>
        <p:nvSpPr>
          <p:cNvPr id="4" name="灯片编号占位符 3">
            <a:extLst>
              <a:ext uri="{FF2B5EF4-FFF2-40B4-BE49-F238E27FC236}">
                <a16:creationId xmlns:a16="http://schemas.microsoft.com/office/drawing/2014/main" id="{6639A944-FBA5-024A-E022-DEF9F2F9F7B0}"/>
              </a:ext>
            </a:extLst>
          </p:cNvPr>
          <p:cNvSpPr>
            <a:spLocks noGrp="1"/>
          </p:cNvSpPr>
          <p:nvPr>
            <p:ph type="sldNum" sz="quarter" idx="5"/>
          </p:nvPr>
        </p:nvSpPr>
        <p:spPr/>
        <p:txBody>
          <a:bodyPr/>
          <a:lstStyle/>
          <a:p>
            <a:fld id="{22652ECF-BBBC-7740-BEE6-149A1814544D}" type="slidenum">
              <a:rPr kumimoji="1" lang="zh-CN" altLang="en-US" smtClean="0"/>
              <a:t>27</a:t>
            </a:fld>
            <a:endParaRPr kumimoji="1" lang="zh-CN" altLang="en-US"/>
          </a:p>
        </p:txBody>
      </p:sp>
    </p:spTree>
    <p:extLst>
      <p:ext uri="{BB962C8B-B14F-4D97-AF65-F5344CB8AC3E}">
        <p14:creationId xmlns:p14="http://schemas.microsoft.com/office/powerpoint/2010/main" val="4093992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F9E93-4665-EBEA-22CB-C873094C143B}"/>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B535BD79-2930-16D6-46C7-B3B7A6EA66DD}"/>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F643342B-6F0E-1E8D-FA79-2F6B7BA9D985}"/>
              </a:ext>
            </a:extLst>
          </p:cNvPr>
          <p:cNvSpPr>
            <a:spLocks noGrp="1"/>
          </p:cNvSpPr>
          <p:nvPr>
            <p:ph type="body" idx="1"/>
          </p:nvPr>
        </p:nvSpPr>
        <p:spPr/>
        <p:txBody>
          <a:bodyPr/>
          <a:lstStyle/>
          <a:p>
            <a:endParaRPr lang="zh-CN" altLang="en-US"/>
          </a:p>
        </p:txBody>
      </p:sp>
      <p:sp>
        <p:nvSpPr>
          <p:cNvPr id="4" name="灯片编号占位符 3">
            <a:extLst>
              <a:ext uri="{FF2B5EF4-FFF2-40B4-BE49-F238E27FC236}">
                <a16:creationId xmlns:a16="http://schemas.microsoft.com/office/drawing/2014/main" id="{0B88E3EF-9094-5DA6-6858-DCC73FC8C429}"/>
              </a:ext>
            </a:extLst>
          </p:cNvPr>
          <p:cNvSpPr>
            <a:spLocks noGrp="1"/>
          </p:cNvSpPr>
          <p:nvPr>
            <p:ph type="sldNum" sz="quarter" idx="5"/>
          </p:nvPr>
        </p:nvSpPr>
        <p:spPr/>
        <p:txBody>
          <a:bodyPr/>
          <a:lstStyle/>
          <a:p>
            <a:fld id="{22652ECF-BBBC-7740-BEE6-149A1814544D}" type="slidenum">
              <a:rPr kumimoji="1" lang="zh-CN" altLang="en-US" smtClean="0"/>
              <a:t>28</a:t>
            </a:fld>
            <a:endParaRPr kumimoji="1" lang="zh-CN" altLang="en-US"/>
          </a:p>
        </p:txBody>
      </p:sp>
    </p:spTree>
    <p:extLst>
      <p:ext uri="{BB962C8B-B14F-4D97-AF65-F5344CB8AC3E}">
        <p14:creationId xmlns:p14="http://schemas.microsoft.com/office/powerpoint/2010/main" val="20346384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7" name="Right Triangle 6"/>
          <p:cNvSpPr/>
          <p:nvPr/>
        </p:nvSpPr>
        <p:spPr>
          <a:xfrm>
            <a:off x="1" y="2647950"/>
            <a:ext cx="4762500"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3173" y="-925"/>
            <a:ext cx="12195173"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1089484" y="1730403"/>
            <a:ext cx="7531497" cy="1204306"/>
          </a:xfrm>
        </p:spPr>
        <p:txBody>
          <a:bodyPr bIns="9144" anchor="b"/>
          <a:lstStyle>
            <a:lvl1pPr>
              <a:defRPr sz="3200"/>
            </a:lvl1pPr>
          </a:lstStyle>
          <a:p>
            <a:r>
              <a:rPr lang="zh-TW" altLang="en-US"/>
              <a:t>按一下以編輯母片標題樣式</a:t>
            </a:r>
            <a:endParaRPr lang="en-US" dirty="0"/>
          </a:p>
        </p:txBody>
      </p:sp>
      <p:sp>
        <p:nvSpPr>
          <p:cNvPr id="3" name="Subtitle 2"/>
          <p:cNvSpPr>
            <a:spLocks noGrp="1"/>
          </p:cNvSpPr>
          <p:nvPr>
            <p:ph type="subTitle" idx="1"/>
          </p:nvPr>
        </p:nvSpPr>
        <p:spPr>
          <a:xfrm rot="19140000">
            <a:off x="1616370" y="2470926"/>
            <a:ext cx="8681508"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zh-TW" altLang="en-US"/>
              <a:t>按一下以編輯母片副標題樣式</a:t>
            </a:r>
            <a:endParaRPr lang="en-US" dirty="0"/>
          </a:p>
        </p:txBody>
      </p:sp>
      <p:sp>
        <p:nvSpPr>
          <p:cNvPr id="4" name="Date Placeholder 3"/>
          <p:cNvSpPr>
            <a:spLocks noGrp="1"/>
          </p:cNvSpPr>
          <p:nvPr>
            <p:ph type="dt" sz="half" idx="10"/>
          </p:nvPr>
        </p:nvSpPr>
        <p:spPr/>
        <p:txBody>
          <a:bodyPr/>
          <a:lstStyle/>
          <a:p>
            <a:pPr algn="ctr" eaLnBrk="1" latinLnBrk="0" hangingPunct="1"/>
            <a:fld id="{012FB945-950F-4334-8789-6BE41FEE59D2}" type="datetime1">
              <a:rPr lang="en-US" altLang="zh-TW" smtClean="0"/>
              <a:t>8/17/2026</a:t>
            </a:fld>
            <a:endParaRPr lang="en-US" sz="2000" dirty="0">
              <a:solidFill>
                <a:srgbClr val="FFFFFF"/>
              </a:solidFill>
            </a:endParaRPr>
          </a:p>
        </p:txBody>
      </p:sp>
      <p:sp>
        <p:nvSpPr>
          <p:cNvPr id="5" name="Footer Placeholder 4"/>
          <p:cNvSpPr>
            <a:spLocks noGrp="1"/>
          </p:cNvSpPr>
          <p:nvPr>
            <p:ph type="ftr" sz="quarter" idx="11"/>
          </p:nvPr>
        </p:nvSpPr>
        <p:spPr/>
        <p:txBody>
          <a:bodyPr/>
          <a:lstStyle/>
          <a:p>
            <a:pPr algn="r" eaLnBrk="1" latinLnBrk="0" hangingPunct="1"/>
            <a:endParaRPr kumimoji="0" lang="en-US" dirty="0">
              <a:solidFill>
                <a:schemeClr val="tx2"/>
              </a:solidFill>
            </a:endParaRPr>
          </a:p>
        </p:txBody>
      </p:sp>
      <p:sp>
        <p:nvSpPr>
          <p:cNvPr id="6" name="Slide Number Placeholder 5"/>
          <p:cNvSpPr>
            <a:spLocks noGrp="1"/>
          </p:cNvSpPr>
          <p:nvPr>
            <p:ph type="sldNum" sz="quarter" idx="12"/>
          </p:nvPr>
        </p:nvSpPr>
        <p:spPr/>
        <p:txBody>
          <a:bodyPr/>
          <a:lstStyle/>
          <a:p>
            <a:fld id="{AC92F197-9532-471B-9190-14BFE04B8C83}" type="slidenum">
              <a:rPr lang="zh-TW" altLang="en-US" smtClean="0"/>
              <a:pPr/>
              <a:t>‹#›</a:t>
            </a:fld>
            <a:endParaRPr lang="zh-TW"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a:p>
        </p:txBody>
      </p:sp>
      <p:sp>
        <p:nvSpPr>
          <p:cNvPr id="3" name="Vertical Text Placeholder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Date Placeholder 3"/>
          <p:cNvSpPr>
            <a:spLocks noGrp="1"/>
          </p:cNvSpPr>
          <p:nvPr>
            <p:ph type="dt" sz="half" idx="10"/>
          </p:nvPr>
        </p:nvSpPr>
        <p:spPr/>
        <p:txBody>
          <a:bodyPr/>
          <a:lstStyle/>
          <a:p>
            <a:pPr eaLnBrk="1" latinLnBrk="0" hangingPunct="1"/>
            <a:fld id="{F9C67F76-CDD9-4135-9104-D3FBDE3EC52E}" type="datetime1">
              <a:rPr lang="en-US" altLang="zh-TW" smtClean="0"/>
              <a:t>8/17/2026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AC92F197-9532-471B-9190-14BFE04B8C83}" type="slidenum">
              <a:rPr lang="zh-TW" altLang="en-US" smtClean="0"/>
              <a:pPr/>
              <a:t>‹#›</a:t>
            </a:fld>
            <a:endParaRPr lang="zh-TW"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4678362"/>
          </a:xfrm>
        </p:spPr>
        <p:txBody>
          <a:bodyPr vert="eaVert"/>
          <a:lstStyle>
            <a:lvl1pPr>
              <a:defRPr>
                <a:solidFill>
                  <a:schemeClr val="tx1">
                    <a:lumMod val="10000"/>
                  </a:schemeClr>
                </a:solidFill>
                <a:latin typeface="+mj-ea"/>
                <a:ea typeface="+mj-ea"/>
              </a:defRPr>
            </a:lvl1pPr>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609600" y="274639"/>
            <a:ext cx="8026400" cy="4678362"/>
          </a:xfrm>
        </p:spPr>
        <p:txBody>
          <a:bodyPr vert="eaVert"/>
          <a:lstStyle>
            <a:lvl1pPr>
              <a:defRPr>
                <a:solidFill>
                  <a:schemeClr val="tx1">
                    <a:lumMod val="10000"/>
                  </a:schemeClr>
                </a:solidFill>
                <a:latin typeface="+mj-ea"/>
                <a:ea typeface="+mj-ea"/>
              </a:defRPr>
            </a:lvl1pPr>
            <a:lvl2pPr>
              <a:defRPr>
                <a:solidFill>
                  <a:schemeClr val="tx1">
                    <a:lumMod val="10000"/>
                  </a:schemeClr>
                </a:solidFill>
                <a:latin typeface="+mj-ea"/>
                <a:ea typeface="+mj-ea"/>
              </a:defRPr>
            </a:lvl2pPr>
            <a:lvl3pPr>
              <a:defRPr>
                <a:solidFill>
                  <a:schemeClr val="tx1">
                    <a:lumMod val="10000"/>
                  </a:schemeClr>
                </a:solidFill>
                <a:latin typeface="+mj-ea"/>
                <a:ea typeface="+mj-ea"/>
              </a:defRPr>
            </a:lvl3pPr>
            <a:lvl4pPr>
              <a:defRPr>
                <a:solidFill>
                  <a:schemeClr val="tx1">
                    <a:lumMod val="10000"/>
                  </a:schemeClr>
                </a:solidFill>
                <a:latin typeface="+mj-ea"/>
                <a:ea typeface="+mj-ea"/>
              </a:defRPr>
            </a:lvl4pPr>
            <a:lvl5pPr>
              <a:defRPr>
                <a:solidFill>
                  <a:schemeClr val="tx1">
                    <a:lumMod val="10000"/>
                  </a:schemeClr>
                </a:solidFill>
                <a:latin typeface="+mj-ea"/>
                <a:ea typeface="+mj-ea"/>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Date Placeholder 3"/>
          <p:cNvSpPr>
            <a:spLocks noGrp="1"/>
          </p:cNvSpPr>
          <p:nvPr>
            <p:ph type="dt" sz="half" idx="10"/>
          </p:nvPr>
        </p:nvSpPr>
        <p:spPr/>
        <p:txBody>
          <a:bodyPr/>
          <a:lstStyle/>
          <a:p>
            <a:pPr eaLnBrk="1" latinLnBrk="0" hangingPunct="1"/>
            <a:fld id="{31683D43-E6A0-4632-A763-C049F73D8FB5}" type="datetime1">
              <a:rPr lang="en-US" altLang="zh-TW" smtClean="0"/>
              <a:t>8/17/2026</a:t>
            </a:fld>
            <a:endParaRPr lang="en-US" dirty="0"/>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fld id="{AC92F197-9532-471B-9190-14BFE04B8C83}" type="slidenum">
              <a:rPr lang="zh-TW" altLang="en-US" smtClean="0"/>
              <a:pPr/>
              <a:t>‹#›</a:t>
            </a:fld>
            <a:endParaRPr lang="zh-TW"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Shape 45"/>
        <p:cNvGrpSpPr/>
        <p:nvPr/>
      </p:nvGrpSpPr>
      <p:grpSpPr>
        <a:xfrm>
          <a:off x="0" y="0"/>
          <a:ext cx="0" cy="0"/>
          <a:chOff x="0" y="0"/>
          <a:chExt cx="0" cy="0"/>
        </a:xfrm>
      </p:grpSpPr>
      <p:sp>
        <p:nvSpPr>
          <p:cNvPr id="46" name="Shape 46"/>
          <p:cNvSpPr/>
          <p:nvPr/>
        </p:nvSpPr>
        <p:spPr>
          <a:xfrm>
            <a:off x="-33" y="0"/>
            <a:ext cx="12192000" cy="1750000"/>
          </a:xfrm>
          <a:prstGeom prst="rect">
            <a:avLst/>
          </a:prstGeom>
          <a:solidFill>
            <a:schemeClr val="accent2"/>
          </a:solidFill>
          <a:ln>
            <a:noFill/>
          </a:ln>
        </p:spPr>
        <p:txBody>
          <a:bodyPr lIns="121900" tIns="121900" rIns="121900" bIns="121900" anchor="ctr" anchorCtr="0">
            <a:noAutofit/>
          </a:bodyPr>
          <a:lstStyle/>
          <a:p>
            <a:pPr lvl="0">
              <a:spcBef>
                <a:spcPts val="0"/>
              </a:spcBef>
              <a:buNone/>
            </a:pPr>
            <a:endParaRPr sz="2400"/>
          </a:p>
        </p:txBody>
      </p:sp>
      <p:sp>
        <p:nvSpPr>
          <p:cNvPr id="48" name="Shape 48"/>
          <p:cNvSpPr txBox="1">
            <a:spLocks noGrp="1"/>
          </p:cNvSpPr>
          <p:nvPr>
            <p:ph type="title"/>
          </p:nvPr>
        </p:nvSpPr>
        <p:spPr>
          <a:xfrm>
            <a:off x="593560" y="385011"/>
            <a:ext cx="10973601" cy="1375156"/>
          </a:xfrm>
          <a:prstGeom prst="rect">
            <a:avLst/>
          </a:prstGeom>
          <a:noFill/>
          <a:ln>
            <a:noFill/>
          </a:ln>
        </p:spPr>
        <p:txBody>
          <a:bodyPr lIns="91425" tIns="91425" rIns="91425" bIns="91425" anchor="b" anchorCtr="0"/>
          <a:lstStyle>
            <a:lvl1pPr>
              <a:defRPr sz="5867" dirty="0">
                <a:solidFill>
                  <a:sysClr val="windowText" lastClr="000000"/>
                </a:solidFill>
                <a:effectLst/>
                <a:latin typeface="Gen Jyuu Gothic Bold" pitchFamily="34" charset="-120"/>
                <a:ea typeface="Gen Jyuu Gothic Bold" pitchFamily="34" charset="-120"/>
                <a:cs typeface="Gen Jyuu Gothic Bold" pitchFamily="34" charset="-120"/>
              </a:defRPr>
            </a:lvl1pPr>
          </a:lstStyle>
          <a:p>
            <a:pPr lvl="0"/>
            <a:endParaRPr dirty="0"/>
          </a:p>
        </p:txBody>
      </p:sp>
      <p:sp>
        <p:nvSpPr>
          <p:cNvPr id="49" name="Shape 49"/>
          <p:cNvSpPr txBox="1">
            <a:spLocks noGrp="1"/>
          </p:cNvSpPr>
          <p:nvPr>
            <p:ph type="sldNum" idx="12"/>
          </p:nvPr>
        </p:nvSpPr>
        <p:spPr>
          <a:xfrm>
            <a:off x="11452400" y="5962802"/>
            <a:ext cx="731600" cy="895199"/>
          </a:xfrm>
          <a:prstGeom prst="rect">
            <a:avLst/>
          </a:prstGeom>
        </p:spPr>
        <p:txBody>
          <a:bodyPr lIns="91425" tIns="91425" rIns="91425" bIns="91425" anchor="b" anchorCtr="0">
            <a:noAutofit/>
          </a:bodyPr>
          <a:lstStyle>
            <a:lvl1pPr>
              <a:defRPr sz="2400">
                <a:solidFill>
                  <a:schemeClr val="bg1"/>
                </a:solidFill>
              </a:defRPr>
            </a:lvl1pPr>
          </a:lstStyle>
          <a:p>
            <a:fld id="{00000000-1234-1234-1234-123412341234}" type="slidenum">
              <a:rPr lang="en" smtClean="0"/>
              <a:pPr/>
              <a:t>‹#›</a:t>
            </a:fld>
            <a:endParaRPr lang="en" dirty="0"/>
          </a:p>
        </p:txBody>
      </p:sp>
    </p:spTree>
    <p:extLst>
      <p:ext uri="{BB962C8B-B14F-4D97-AF65-F5344CB8AC3E}">
        <p14:creationId xmlns:p14="http://schemas.microsoft.com/office/powerpoint/2010/main" val="17353417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Quote">
    <p:spTree>
      <p:nvGrpSpPr>
        <p:cNvPr id="1" name="Shape 18"/>
        <p:cNvGrpSpPr/>
        <p:nvPr/>
      </p:nvGrpSpPr>
      <p:grpSpPr>
        <a:xfrm>
          <a:off x="0" y="0"/>
          <a:ext cx="0" cy="0"/>
          <a:chOff x="0" y="0"/>
          <a:chExt cx="0" cy="0"/>
        </a:xfrm>
      </p:grpSpPr>
      <p:sp>
        <p:nvSpPr>
          <p:cNvPr id="19" name="Shape 19"/>
          <p:cNvSpPr/>
          <p:nvPr/>
        </p:nvSpPr>
        <p:spPr>
          <a:xfrm>
            <a:off x="-33" y="2342148"/>
            <a:ext cx="12192000" cy="4516019"/>
          </a:xfrm>
          <a:prstGeom prst="rect">
            <a:avLst/>
          </a:prstGeom>
          <a:solidFill>
            <a:schemeClr val="accent2"/>
          </a:solidFill>
          <a:ln>
            <a:noFill/>
          </a:ln>
        </p:spPr>
        <p:txBody>
          <a:bodyPr lIns="121900" tIns="121900" rIns="121900" bIns="121900" anchor="ctr" anchorCtr="0">
            <a:noAutofit/>
          </a:bodyPr>
          <a:lstStyle/>
          <a:p>
            <a:pPr lvl="0">
              <a:spcBef>
                <a:spcPts val="0"/>
              </a:spcBef>
              <a:buNone/>
            </a:pPr>
            <a:endParaRPr sz="2400" dirty="0"/>
          </a:p>
        </p:txBody>
      </p:sp>
      <p:pic>
        <p:nvPicPr>
          <p:cNvPr id="20" name="Shape 20" descr="marco.png"/>
          <p:cNvPicPr preferRelativeResize="0"/>
          <p:nvPr userDrawn="1"/>
        </p:nvPicPr>
        <p:blipFill>
          <a:blip r:embed="rId2" cstate="email">
            <a:alphaModFix/>
            <a:extLst>
              <a:ext uri="{28A0092B-C50C-407E-A947-70E740481C1C}">
                <a14:useLocalDpi xmlns:a14="http://schemas.microsoft.com/office/drawing/2010/main"/>
              </a:ext>
            </a:extLst>
          </a:blip>
          <a:stretch>
            <a:fillRect/>
          </a:stretch>
        </p:blipFill>
        <p:spPr>
          <a:xfrm>
            <a:off x="0" y="0"/>
            <a:ext cx="12192000" cy="6858000"/>
          </a:xfrm>
          <a:prstGeom prst="rect">
            <a:avLst/>
          </a:prstGeom>
          <a:noFill/>
          <a:ln>
            <a:noFill/>
          </a:ln>
        </p:spPr>
      </p:pic>
      <p:sp>
        <p:nvSpPr>
          <p:cNvPr id="6" name="投影片編號版面配置區 6">
            <a:extLst>
              <a:ext uri="{FF2B5EF4-FFF2-40B4-BE49-F238E27FC236}">
                <a16:creationId xmlns:a16="http://schemas.microsoft.com/office/drawing/2014/main" id="{3C1C85DD-58E0-45C5-ADD8-42675C846111}"/>
              </a:ext>
            </a:extLst>
          </p:cNvPr>
          <p:cNvSpPr>
            <a:spLocks noGrp="1"/>
          </p:cNvSpPr>
          <p:nvPr>
            <p:ph type="sldNum" sz="quarter" idx="12"/>
          </p:nvPr>
        </p:nvSpPr>
        <p:spPr>
          <a:xfrm>
            <a:off x="11447373" y="6280568"/>
            <a:ext cx="601133" cy="501650"/>
          </a:xfrm>
        </p:spPr>
        <p:txBody>
          <a:bodyPr/>
          <a:lstStyle/>
          <a:p>
            <a:fld id="{AC92F197-9532-471B-9190-14BFE04B8C83}" type="slidenum">
              <a:rPr lang="zh-TW" altLang="en-US" smtClean="0"/>
              <a:pPr/>
              <a:t>‹#›</a:t>
            </a:fld>
            <a:endParaRPr lang="zh-TW" altLang="en-US" dirty="0"/>
          </a:p>
        </p:txBody>
      </p:sp>
    </p:spTree>
    <p:extLst>
      <p:ext uri="{BB962C8B-B14F-4D97-AF65-F5344CB8AC3E}">
        <p14:creationId xmlns:p14="http://schemas.microsoft.com/office/powerpoint/2010/main" val="27139608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章節標題">
    <p:spTree>
      <p:nvGrpSpPr>
        <p:cNvPr id="1" name=""/>
        <p:cNvGrpSpPr/>
        <p:nvPr/>
      </p:nvGrpSpPr>
      <p:grpSpPr>
        <a:xfrm>
          <a:off x="0" y="0"/>
          <a:ext cx="0" cy="0"/>
          <a:chOff x="0" y="0"/>
          <a:chExt cx="0" cy="0"/>
        </a:xfrm>
      </p:grpSpPr>
      <p:pic>
        <p:nvPicPr>
          <p:cNvPr id="8" name="Shape 15" descr="marco.png">
            <a:extLst>
              <a:ext uri="{FF2B5EF4-FFF2-40B4-BE49-F238E27FC236}">
                <a16:creationId xmlns:a16="http://schemas.microsoft.com/office/drawing/2014/main" id="{304F0EED-1A6D-48D2-A21D-1439384A7109}"/>
              </a:ext>
            </a:extLst>
          </p:cNvPr>
          <p:cNvPicPr preferRelativeResize="0"/>
          <p:nvPr userDrawn="1"/>
        </p:nvPicPr>
        <p:blipFill>
          <a:blip r:embed="rId2" cstate="email">
            <a:alphaModFix/>
            <a:extLst>
              <a:ext uri="{28A0092B-C50C-407E-A947-70E740481C1C}">
                <a14:useLocalDpi xmlns:a14="http://schemas.microsoft.com/office/drawing/2010/main"/>
              </a:ext>
            </a:extLst>
          </a:blip>
          <a:stretch>
            <a:fillRect/>
          </a:stretch>
        </p:blipFill>
        <p:spPr>
          <a:xfrm>
            <a:off x="0" y="33866"/>
            <a:ext cx="12192000" cy="6858000"/>
          </a:xfrm>
          <a:prstGeom prst="rect">
            <a:avLst/>
          </a:prstGeom>
          <a:noFill/>
          <a:ln>
            <a:noFill/>
          </a:ln>
        </p:spPr>
      </p:pic>
      <p:sp>
        <p:nvSpPr>
          <p:cNvPr id="2" name="標題 1">
            <a:extLst>
              <a:ext uri="{FF2B5EF4-FFF2-40B4-BE49-F238E27FC236}">
                <a16:creationId xmlns:a16="http://schemas.microsoft.com/office/drawing/2014/main" id="{088FB368-D841-4A22-84BB-A0353F925210}"/>
              </a:ext>
            </a:extLst>
          </p:cNvPr>
          <p:cNvSpPr>
            <a:spLocks noGrp="1"/>
          </p:cNvSpPr>
          <p:nvPr>
            <p:ph type="title"/>
          </p:nvPr>
        </p:nvSpPr>
        <p:spPr>
          <a:xfrm>
            <a:off x="1083733" y="3543221"/>
            <a:ext cx="10092268" cy="1147312"/>
          </a:xfrm>
        </p:spPr>
        <p:txBody>
          <a:bodyPr anchor="b">
            <a:normAutofit/>
          </a:bodyPr>
          <a:lstStyle>
            <a:lvl1pPr>
              <a:defRPr lang="zh-TW" altLang="en-US" sz="5333" b="1" kern="1200" dirty="0">
                <a:solidFill>
                  <a:srgbClr val="7030A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j-cs"/>
              </a:defRPr>
            </a:lvl1pPr>
          </a:lstStyle>
          <a:p>
            <a:r>
              <a:rPr lang="zh-TW" altLang="en-US" dirty="0"/>
              <a:t>按一下以編輯母片標題樣式</a:t>
            </a:r>
          </a:p>
        </p:txBody>
      </p:sp>
      <p:sp>
        <p:nvSpPr>
          <p:cNvPr id="3" name="文字版面配置區 2">
            <a:extLst>
              <a:ext uri="{FF2B5EF4-FFF2-40B4-BE49-F238E27FC236}">
                <a16:creationId xmlns:a16="http://schemas.microsoft.com/office/drawing/2014/main" id="{18F8BE77-E469-4C4D-BEE5-3A7B7DF67BA3}"/>
              </a:ext>
            </a:extLst>
          </p:cNvPr>
          <p:cNvSpPr>
            <a:spLocks noGrp="1"/>
          </p:cNvSpPr>
          <p:nvPr>
            <p:ph type="body" idx="1"/>
          </p:nvPr>
        </p:nvSpPr>
        <p:spPr>
          <a:xfrm>
            <a:off x="1083732" y="5037140"/>
            <a:ext cx="10092269" cy="975783"/>
          </a:xfrm>
        </p:spPr>
        <p:txBody>
          <a:bodyPr/>
          <a:lstStyle>
            <a:lvl1pPr marL="0" indent="0">
              <a:buNone/>
              <a:defRPr sz="3200">
                <a:solidFill>
                  <a:schemeClr val="tx1">
                    <a:lumMod val="50000"/>
                    <a:lumOff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dirty="0"/>
              <a:t>編輯母片文字樣式</a:t>
            </a:r>
          </a:p>
        </p:txBody>
      </p:sp>
      <p:sp>
        <p:nvSpPr>
          <p:cNvPr id="6" name="投影片編號版面配置區 5">
            <a:extLst>
              <a:ext uri="{FF2B5EF4-FFF2-40B4-BE49-F238E27FC236}">
                <a16:creationId xmlns:a16="http://schemas.microsoft.com/office/drawing/2014/main" id="{B144762B-4084-42AD-8E12-EE4FCF9239B6}"/>
              </a:ext>
            </a:extLst>
          </p:cNvPr>
          <p:cNvSpPr>
            <a:spLocks noGrp="1"/>
          </p:cNvSpPr>
          <p:nvPr>
            <p:ph type="sldNum" sz="quarter" idx="12"/>
          </p:nvPr>
        </p:nvSpPr>
        <p:spPr/>
        <p:txBody>
          <a:bodyPr/>
          <a:lstStyle/>
          <a:p>
            <a:fld id="{AC92F197-9532-471B-9190-14BFE04B8C83}" type="slidenum">
              <a:rPr lang="zh-TW" altLang="en-US" smtClean="0"/>
              <a:pPr/>
              <a:t>‹#›</a:t>
            </a:fld>
            <a:endParaRPr lang="zh-TW" altLang="en-US"/>
          </a:p>
        </p:txBody>
      </p:sp>
    </p:spTree>
    <p:extLst>
      <p:ext uri="{BB962C8B-B14F-4D97-AF65-F5344CB8AC3E}">
        <p14:creationId xmlns:p14="http://schemas.microsoft.com/office/powerpoint/2010/main" val="29435485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White Background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31430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正文页">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EBC18B87-D67C-6041-B8E8-9A706CB1B865}"/>
              </a:ext>
            </a:extLst>
          </p:cNvPr>
          <p:cNvPicPr>
            <a:picLocks noChangeAspect="1"/>
          </p:cNvPicPr>
          <p:nvPr userDrawn="1"/>
        </p:nvPicPr>
        <p:blipFill rotWithShape="1">
          <a:blip r:embed="rId2"/>
          <a:srcRect l="4073" t="8507" r="4073" b="8826"/>
          <a:stretch/>
        </p:blipFill>
        <p:spPr>
          <a:xfrm>
            <a:off x="-1" y="1"/>
            <a:ext cx="12192001" cy="6858000"/>
          </a:xfrm>
          <a:prstGeom prst="rect">
            <a:avLst/>
          </a:prstGeom>
        </p:spPr>
      </p:pic>
    </p:spTree>
    <p:extLst>
      <p:ext uri="{BB962C8B-B14F-4D97-AF65-F5344CB8AC3E}">
        <p14:creationId xmlns:p14="http://schemas.microsoft.com/office/powerpoint/2010/main" val="812458274"/>
      </p:ext>
    </p:extLst>
  </p:cSld>
  <p:clrMapOvr>
    <a:masterClrMapping/>
  </p:clrMapOvr>
  <mc:AlternateContent xmlns:mc="http://schemas.openxmlformats.org/markup-compatibility/2006" xmlns:p14="http://schemas.microsoft.com/office/powerpoint/2010/main">
    <mc:Choice Requires="p14">
      <p:transition spd="slow" p14:dur="1500" advClick="0" advTm="5000">
        <p:random/>
      </p:transition>
    </mc:Choice>
    <mc:Fallback xmlns="">
      <p:transition spd="slow" advClick="0" advTm="5000">
        <p:random/>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1_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D972ADED-6EBC-46C0-A7FF-7F2EC2C9AD64}" type="datetime1">
              <a:rPr lang="en-US" altLang="zh-TW" smtClean="0"/>
              <a:t>8/17/2026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0488850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6" name="矩形 5"/>
          <p:cNvSpPr/>
          <p:nvPr userDrawn="1"/>
        </p:nvSpPr>
        <p:spPr>
          <a:xfrm>
            <a:off x="0" y="0"/>
            <a:ext cx="12192000" cy="6858000"/>
          </a:xfrm>
          <a:prstGeom prst="rect">
            <a:avLst/>
          </a:prstGeom>
          <a:solidFill>
            <a:srgbClr val="F7F2DA">
              <a:alpha val="4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l="26421" t="53545" r="22272"/>
          <a:stretch/>
        </p:blipFill>
        <p:spPr>
          <a:xfrm>
            <a:off x="9178635" y="5777345"/>
            <a:ext cx="2962415" cy="1257304"/>
          </a:xfrm>
          <a:prstGeom prst="rect">
            <a:avLst/>
          </a:prstGeom>
        </p:spPr>
      </p:pic>
    </p:spTree>
    <p:extLst>
      <p:ext uri="{BB962C8B-B14F-4D97-AF65-F5344CB8AC3E}">
        <p14:creationId xmlns:p14="http://schemas.microsoft.com/office/powerpoint/2010/main" val="2977799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a:xfrm>
            <a:off x="1106805" y="518160"/>
            <a:ext cx="10027920" cy="548640"/>
          </a:xfrm>
        </p:spPr>
        <p:txBody>
          <a:bodyPr/>
          <a:lstStyle>
            <a:lvl1pPr>
              <a:defRPr sz="5400">
                <a:solidFill>
                  <a:schemeClr val="accent3">
                    <a:lumMod val="10000"/>
                  </a:schemeClr>
                </a:solidFill>
                <a:latin typeface="Gen Jyuu Gothic Bold" pitchFamily="34" charset="-120"/>
                <a:ea typeface="Gen Jyuu Gothic Bold" pitchFamily="34" charset="-120"/>
                <a:cs typeface="Gen Jyuu Gothic Bold" pitchFamily="34" charset="-120"/>
              </a:defRPr>
            </a:lvl1pPr>
          </a:lstStyle>
          <a:p>
            <a:r>
              <a:rPr lang="zh-TW" altLang="en-US" dirty="0"/>
              <a:t>按一下以編輯母片標題樣式</a:t>
            </a:r>
            <a:endParaRPr lang="en-US" dirty="0"/>
          </a:p>
        </p:txBody>
      </p:sp>
      <p:sp>
        <p:nvSpPr>
          <p:cNvPr id="3" name="Content Placeholder 2"/>
          <p:cNvSpPr>
            <a:spLocks noGrp="1"/>
          </p:cNvSpPr>
          <p:nvPr>
            <p:ph idx="1"/>
          </p:nvPr>
        </p:nvSpPr>
        <p:spPr>
          <a:xfrm>
            <a:off x="1097280" y="1323975"/>
            <a:ext cx="10027920" cy="3356503"/>
          </a:xfrm>
        </p:spPr>
        <p:txBody>
          <a:bodyPr/>
          <a:lstStyle>
            <a:lvl1pPr>
              <a:defRPr>
                <a:solidFill>
                  <a:schemeClr val="accent3">
                    <a:lumMod val="10000"/>
                  </a:schemeClr>
                </a:solidFill>
                <a:latin typeface="+mj-ea"/>
                <a:ea typeface="+mj-ea"/>
              </a:defRPr>
            </a:lvl1pPr>
            <a:lvl2pPr>
              <a:defRPr>
                <a:solidFill>
                  <a:schemeClr val="accent3">
                    <a:lumMod val="10000"/>
                  </a:schemeClr>
                </a:solidFill>
                <a:latin typeface="+mj-ea"/>
                <a:ea typeface="+mj-ea"/>
              </a:defRPr>
            </a:lvl2pPr>
            <a:lvl3pPr>
              <a:defRPr>
                <a:solidFill>
                  <a:schemeClr val="accent3">
                    <a:lumMod val="10000"/>
                  </a:schemeClr>
                </a:solidFill>
                <a:latin typeface="+mj-ea"/>
                <a:ea typeface="+mj-ea"/>
              </a:defRPr>
            </a:lvl3pPr>
            <a:lvl4pPr>
              <a:defRPr>
                <a:solidFill>
                  <a:schemeClr val="accent3">
                    <a:lumMod val="10000"/>
                  </a:schemeClr>
                </a:solidFill>
                <a:latin typeface="+mj-ea"/>
                <a:ea typeface="+mj-ea"/>
              </a:defRPr>
            </a:lvl4pPr>
            <a:lvl5pPr>
              <a:defRPr>
                <a:solidFill>
                  <a:schemeClr val="accent3">
                    <a:lumMod val="10000"/>
                  </a:schemeClr>
                </a:solidFill>
                <a:latin typeface="+mj-ea"/>
                <a:ea typeface="+mj-ea"/>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pPr eaLnBrk="1" latinLnBrk="0" hangingPunct="1"/>
            <a:fld id="{1ABE3919-A4AC-497E-9844-8D3A62A41E1C}" type="datetime1">
              <a:rPr lang="en-US" altLang="zh-TW" smtClean="0"/>
              <a:t>8/17/2026</a:t>
            </a:fld>
            <a:endParaRPr lang="en-US" dirty="0"/>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AC92F197-9532-471B-9190-14BFE04B8C83}" type="slidenum">
              <a:rPr lang="zh-TW" altLang="en-US" smtClean="0"/>
              <a:pPr/>
              <a:t>‹#›</a:t>
            </a:fld>
            <a:endParaRPr lang="zh-TW"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sp>
        <p:nvSpPr>
          <p:cNvPr id="8" name="Freeform 7"/>
          <p:cNvSpPr/>
          <p:nvPr/>
        </p:nvSpPr>
        <p:spPr>
          <a:xfrm>
            <a:off x="-3173" y="-925"/>
            <a:ext cx="12195173"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1" y="2647950"/>
            <a:ext cx="4762500"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1092532" y="1726738"/>
            <a:ext cx="7534656"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zh-TW" altLang="en-US"/>
              <a:t>按一下以編輯母片標題樣式</a:t>
            </a:r>
            <a:endParaRPr lang="en-US" dirty="0"/>
          </a:p>
        </p:txBody>
      </p:sp>
      <p:sp>
        <p:nvSpPr>
          <p:cNvPr id="3" name="Text Placeholder 2"/>
          <p:cNvSpPr>
            <a:spLocks noGrp="1"/>
          </p:cNvSpPr>
          <p:nvPr>
            <p:ph type="body" idx="1"/>
          </p:nvPr>
        </p:nvSpPr>
        <p:spPr>
          <a:xfrm rot="19140000">
            <a:off x="1621536" y="2468304"/>
            <a:ext cx="8680704"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zh-TW" altLang="en-US"/>
              <a:t>按一下以編輯母片文字樣式</a:t>
            </a:r>
          </a:p>
        </p:txBody>
      </p:sp>
      <p:sp>
        <p:nvSpPr>
          <p:cNvPr id="4" name="Date Placeholder 3"/>
          <p:cNvSpPr>
            <a:spLocks noGrp="1"/>
          </p:cNvSpPr>
          <p:nvPr>
            <p:ph type="dt" sz="half" idx="10"/>
          </p:nvPr>
        </p:nvSpPr>
        <p:spPr/>
        <p:txBody>
          <a:bodyPr/>
          <a:lstStyle/>
          <a:p>
            <a:pPr eaLnBrk="1" latinLnBrk="0" hangingPunct="1"/>
            <a:fld id="{BEC8E88E-9396-4D0E-9377-A13ECFCF8F5D}" type="datetime1">
              <a:rPr lang="en-US" altLang="zh-TW" smtClean="0"/>
              <a:t>8/17/2026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AC92F197-9532-471B-9190-14BFE04B8C83}" type="slidenum">
              <a:rPr lang="zh-TW" altLang="en-US" smtClean="0"/>
              <a:pPr/>
              <a:t>‹#›</a:t>
            </a:fld>
            <a:endParaRPr lang="zh-TW" altLang="en-US"/>
          </a:p>
        </p:txBody>
      </p:sp>
      <p:pic>
        <p:nvPicPr>
          <p:cNvPr id="9" name="Picture 2" descr="C:\Users\angel\OneDrive\文件\律師活動\委員會\1.編修講義\律師公會.jfif"/>
          <p:cNvPicPr>
            <a:picLocks noChangeAspect="1" noChangeArrowheads="1"/>
          </p:cNvPicPr>
          <p:nvPr userDrawn="1"/>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169249" y="57966"/>
            <a:ext cx="1552872" cy="1552872"/>
          </a:xfrm>
          <a:prstGeom prst="rect">
            <a:avLst/>
          </a:prstGeom>
          <a:noFill/>
          <a:ln>
            <a:noFill/>
          </a:ln>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097280" y="1097280"/>
            <a:ext cx="42672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6266688" y="1097280"/>
            <a:ext cx="42672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pPr eaLnBrk="1" latinLnBrk="0" hangingPunct="1"/>
            <a:fld id="{5241CD1B-C697-4373-88C2-616E61033359}" type="datetime1">
              <a:rPr lang="en-US" altLang="zh-TW" smtClean="0"/>
              <a:t>8/17/2026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AC92F197-9532-471B-9190-14BFE04B8C83}" type="slidenum">
              <a:rPr lang="zh-TW" altLang="en-US" smtClean="0"/>
              <a:pPr/>
              <a:t>‹#›</a:t>
            </a:fld>
            <a:endParaRPr lang="zh-TW" altLang="en-US" dirty="0"/>
          </a:p>
        </p:txBody>
      </p:sp>
      <p:sp>
        <p:nvSpPr>
          <p:cNvPr id="8" name="Title 7"/>
          <p:cNvSpPr>
            <a:spLocks noGrp="1"/>
          </p:cNvSpPr>
          <p:nvPr>
            <p:ph type="title"/>
          </p:nvPr>
        </p:nvSpPr>
        <p:spPr/>
        <p:txBody>
          <a:bodyPr/>
          <a:lstStyle/>
          <a:p>
            <a:r>
              <a:rPr lang="zh-TW" altLang="en-US"/>
              <a:t>按一下以編輯母片標題樣式</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a:t>按一下以編輯母片標題樣式</a:t>
            </a:r>
            <a:endParaRPr lang="en-US"/>
          </a:p>
        </p:txBody>
      </p:sp>
      <p:sp>
        <p:nvSpPr>
          <p:cNvPr id="3" name="Text Placeholder 2"/>
          <p:cNvSpPr>
            <a:spLocks noGrp="1"/>
          </p:cNvSpPr>
          <p:nvPr>
            <p:ph type="body" idx="1"/>
          </p:nvPr>
        </p:nvSpPr>
        <p:spPr>
          <a:xfrm>
            <a:off x="1097280" y="1097280"/>
            <a:ext cx="42672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zh-TW" altLang="en-US"/>
              <a:t>按一下以編輯母片文字樣式</a:t>
            </a:r>
          </a:p>
        </p:txBody>
      </p:sp>
      <p:sp>
        <p:nvSpPr>
          <p:cNvPr id="4" name="Content Placeholder 3"/>
          <p:cNvSpPr>
            <a:spLocks noGrp="1"/>
          </p:cNvSpPr>
          <p:nvPr>
            <p:ph sz="half" idx="2"/>
          </p:nvPr>
        </p:nvSpPr>
        <p:spPr>
          <a:xfrm>
            <a:off x="1092200" y="1701848"/>
            <a:ext cx="42672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6266688" y="1097280"/>
            <a:ext cx="42672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zh-TW" altLang="en-US"/>
              <a:t>按一下以編輯母片文字樣式</a:t>
            </a:r>
          </a:p>
        </p:txBody>
      </p:sp>
      <p:sp>
        <p:nvSpPr>
          <p:cNvPr id="6" name="Content Placeholder 5"/>
          <p:cNvSpPr>
            <a:spLocks noGrp="1"/>
          </p:cNvSpPr>
          <p:nvPr>
            <p:ph sz="quarter" idx="4"/>
          </p:nvPr>
        </p:nvSpPr>
        <p:spPr>
          <a:xfrm>
            <a:off x="6266688" y="1701848"/>
            <a:ext cx="42672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pPr eaLnBrk="1" latinLnBrk="0" hangingPunct="1"/>
            <a:fld id="{4583370B-27C5-4C86-A493-64027F14C569}" type="datetime1">
              <a:rPr lang="en-US" altLang="zh-TW" smtClean="0"/>
              <a:t>8/17/2026</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fld id="{AC92F197-9532-471B-9190-14BFE04B8C83}" type="slidenum">
              <a:rPr lang="zh-TW" altLang="en-US" smtClean="0"/>
              <a:pPr/>
              <a:t>‹#›</a:t>
            </a:fld>
            <a:endParaRPr lang="zh-TW"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a:p>
        </p:txBody>
      </p:sp>
      <p:sp>
        <p:nvSpPr>
          <p:cNvPr id="3" name="Date Placeholder 2"/>
          <p:cNvSpPr>
            <a:spLocks noGrp="1"/>
          </p:cNvSpPr>
          <p:nvPr>
            <p:ph type="dt" sz="half" idx="10"/>
          </p:nvPr>
        </p:nvSpPr>
        <p:spPr/>
        <p:txBody>
          <a:bodyPr/>
          <a:lstStyle/>
          <a:p>
            <a:pPr eaLnBrk="1" latinLnBrk="0" hangingPunct="1"/>
            <a:fld id="{7B88EE8D-EF1B-446E-9C05-2D19D723CFD1}" type="datetime1">
              <a:rPr lang="en-US" altLang="zh-TW" smtClean="0"/>
              <a:t>8/17/2026</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AC92F197-9532-471B-9190-14BFE04B8C83}" type="slidenum">
              <a:rPr lang="zh-TW" altLang="en-US" smtClean="0"/>
              <a:pPr/>
              <a:t>‹#›</a:t>
            </a:fld>
            <a:endParaRPr lang="zh-TW"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eaLnBrk="1" latinLnBrk="0" hangingPunct="1"/>
            <a:fld id="{9DEEF2DB-A699-46EE-9906-3602C9F1E624}" type="datetime1">
              <a:rPr lang="en-US" altLang="zh-TW" smtClean="0"/>
              <a:t>8/17/2026</a:t>
            </a:fld>
            <a:endParaRPr lang="en-US"/>
          </a:p>
        </p:txBody>
      </p:sp>
      <p:sp>
        <p:nvSpPr>
          <p:cNvPr id="3" name="Footer Placeholder 2"/>
          <p:cNvSpPr>
            <a:spLocks noGrp="1"/>
          </p:cNvSpPr>
          <p:nvPr>
            <p:ph type="ftr" sz="quarter" idx="11"/>
          </p:nvPr>
        </p:nvSpPr>
        <p:spPr/>
        <p:txBody>
          <a:bodyPr/>
          <a:lstStyle/>
          <a:p>
            <a:endParaRPr kumimoji="0" lang="en-US" dirty="0"/>
          </a:p>
        </p:txBody>
      </p:sp>
      <p:sp>
        <p:nvSpPr>
          <p:cNvPr id="4" name="Slide Number Placeholder 3"/>
          <p:cNvSpPr>
            <a:spLocks noGrp="1"/>
          </p:cNvSpPr>
          <p:nvPr>
            <p:ph type="sldNum" sz="quarter" idx="12"/>
          </p:nvPr>
        </p:nvSpPr>
        <p:spPr/>
        <p:txBody>
          <a:bodyPr/>
          <a:lstStyle/>
          <a:p>
            <a:fld id="{AC92F197-9532-471B-9190-14BFE04B8C83}" type="slidenum">
              <a:rPr lang="zh-TW" altLang="en-US" smtClean="0"/>
              <a:pPr/>
              <a:t>‹#›</a:t>
            </a:fld>
            <a:endParaRPr lang="zh-TW" altLang="en-US"/>
          </a:p>
        </p:txBody>
      </p:sp>
      <p:pic>
        <p:nvPicPr>
          <p:cNvPr id="5" name="圖片 4" descr="一張含有 物件, 相框 的圖片&#10;&#10;描述是以高可信度產生">
            <a:extLst>
              <a:ext uri="{FF2B5EF4-FFF2-40B4-BE49-F238E27FC236}">
                <a16:creationId xmlns:a16="http://schemas.microsoft.com/office/drawing/2014/main" id="{4F6A5750-B820-475E-8673-56C47AF4DB3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44413" y="-60960"/>
            <a:ext cx="12480759" cy="7170821"/>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17" name="Right Triangle 16"/>
          <p:cNvSpPr/>
          <p:nvPr/>
        </p:nvSpPr>
        <p:spPr>
          <a:xfrm>
            <a:off x="1" y="2647950"/>
            <a:ext cx="4762500"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1720852" y="-1720850"/>
            <a:ext cx="6858000" cy="10299704"/>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1046573" y="1576104"/>
            <a:ext cx="694944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zh-TW" altLang="en-US"/>
              <a:t>按一下以編輯母片標題樣式</a:t>
            </a:r>
            <a:endParaRPr lang="en-US" dirty="0"/>
          </a:p>
        </p:txBody>
      </p:sp>
      <p:sp>
        <p:nvSpPr>
          <p:cNvPr id="3" name="Content Placeholder 2"/>
          <p:cNvSpPr>
            <a:spLocks noGrp="1"/>
          </p:cNvSpPr>
          <p:nvPr>
            <p:ph idx="1"/>
          </p:nvPr>
        </p:nvSpPr>
        <p:spPr>
          <a:xfrm>
            <a:off x="6332737" y="2618913"/>
            <a:ext cx="507703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rot="19140000">
            <a:off x="1730605" y="2253385"/>
            <a:ext cx="7726347"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zh-TW" altLang="en-US"/>
              <a:t>按一下以編輯母片文字樣式</a:t>
            </a:r>
          </a:p>
        </p:txBody>
      </p:sp>
      <p:sp>
        <p:nvSpPr>
          <p:cNvPr id="5" name="Date Placeholder 4"/>
          <p:cNvSpPr>
            <a:spLocks noGrp="1"/>
          </p:cNvSpPr>
          <p:nvPr>
            <p:ph type="dt" sz="half" idx="10"/>
          </p:nvPr>
        </p:nvSpPr>
        <p:spPr/>
        <p:txBody>
          <a:bodyPr/>
          <a:lstStyle/>
          <a:p>
            <a:pPr eaLnBrk="1" latinLnBrk="0" hangingPunct="1"/>
            <a:fld id="{3B192780-DD9C-4FE9-BA66-C2C0C8FA09C5}" type="datetime1">
              <a:rPr lang="en-US" altLang="zh-TW" smtClean="0"/>
              <a:t>8/17/2026</a:t>
            </a:fld>
            <a:endParaRPr lang="en-US"/>
          </a:p>
        </p:txBody>
      </p:sp>
      <p:sp>
        <p:nvSpPr>
          <p:cNvPr id="6" name="Footer Placeholder 5"/>
          <p:cNvSpPr>
            <a:spLocks noGrp="1"/>
          </p:cNvSpPr>
          <p:nvPr>
            <p:ph type="ftr" sz="quarter" idx="11"/>
          </p:nvPr>
        </p:nvSpPr>
        <p:spPr/>
        <p:txBody>
          <a:bodyPr/>
          <a:lstStyle>
            <a:lvl1pPr>
              <a:defRPr>
                <a:solidFill>
                  <a:schemeClr val="tx2"/>
                </a:solidFill>
              </a:defRPr>
            </a:lvl1pPr>
          </a:lstStyle>
          <a:p>
            <a:endParaRPr kumimoji="0" lang="en-US"/>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AC92F197-9532-471B-9190-14BFE04B8C83}" type="slidenum">
              <a:rPr lang="zh-TW" altLang="en-US" smtClean="0"/>
              <a:pPr/>
              <a:t>‹#›</a:t>
            </a:fld>
            <a:endParaRPr lang="zh-TW" altLang="en-US" dirty="0"/>
          </a:p>
        </p:txBody>
      </p:sp>
      <p:sp>
        <p:nvSpPr>
          <p:cNvPr id="12" name="Shape 49">
            <a:extLst>
              <a:ext uri="{FF2B5EF4-FFF2-40B4-BE49-F238E27FC236}">
                <a16:creationId xmlns:a16="http://schemas.microsoft.com/office/drawing/2014/main" id="{0A5B6233-895F-408B-ABDB-55CA9C3ACC6E}"/>
              </a:ext>
            </a:extLst>
          </p:cNvPr>
          <p:cNvSpPr txBox="1">
            <a:spLocks/>
          </p:cNvSpPr>
          <p:nvPr userDrawn="1"/>
        </p:nvSpPr>
        <p:spPr>
          <a:xfrm>
            <a:off x="11071880" y="4688062"/>
            <a:ext cx="731600" cy="895199"/>
          </a:xfrm>
          <a:prstGeom prst="rect">
            <a:avLst/>
          </a:prstGeom>
        </p:spPr>
        <p:txBody>
          <a:bodyPr vert="horz" lIns="91425" tIns="91425" rIns="91425" bIns="91425" rtlCol="0" anchor="b" anchorCtr="0">
            <a:noAutofit/>
          </a:bodyPr>
          <a:lstStyle>
            <a:defPPr>
              <a:defRPr lang="zh-TW"/>
            </a:defPPr>
            <a:lvl1pPr marL="0" algn="r" defTabSz="914400" rtl="0" eaLnBrk="1" latinLnBrk="0" hangingPunct="1">
              <a:defRPr sz="2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0000000-1234-1234-1234-123412341234}" type="slidenum">
              <a:rPr lang="en" smtClean="0"/>
              <a:pPr/>
              <a:t>‹#›</a:t>
            </a:fld>
            <a:endParaRPr lang="en"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705101" y="0"/>
            <a:ext cx="9486900"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zh-TW" altLang="en-US"/>
              <a:t>按一下圖示以新增圖片</a:t>
            </a:r>
            <a:endParaRPr lang="en-US" dirty="0"/>
          </a:p>
        </p:txBody>
      </p:sp>
      <p:sp>
        <p:nvSpPr>
          <p:cNvPr id="9" name="Right Triangle 8"/>
          <p:cNvSpPr/>
          <p:nvPr/>
        </p:nvSpPr>
        <p:spPr>
          <a:xfrm>
            <a:off x="1" y="2647950"/>
            <a:ext cx="4762500"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1" y="5048250"/>
            <a:ext cx="4762500"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94929" y="1717501"/>
            <a:ext cx="7315200" cy="867444"/>
          </a:xfrm>
        </p:spPr>
        <p:txBody>
          <a:bodyPr anchor="b"/>
          <a:lstStyle>
            <a:lvl1pPr algn="l">
              <a:defRPr sz="2800" b="0">
                <a:latin typeface="+mj-lt"/>
              </a:defRPr>
            </a:lvl1pPr>
          </a:lstStyle>
          <a:p>
            <a:r>
              <a:rPr lang="zh-TW" altLang="en-US"/>
              <a:t>按一下以編輯母片標題樣式</a:t>
            </a:r>
            <a:endParaRPr lang="en-US" dirty="0"/>
          </a:p>
        </p:txBody>
      </p:sp>
      <p:sp>
        <p:nvSpPr>
          <p:cNvPr id="4" name="Text Placeholder 3"/>
          <p:cNvSpPr>
            <a:spLocks noGrp="1"/>
          </p:cNvSpPr>
          <p:nvPr>
            <p:ph type="body" sz="half" idx="2"/>
          </p:nvPr>
        </p:nvSpPr>
        <p:spPr>
          <a:xfrm rot="19140000">
            <a:off x="1524639" y="2180529"/>
            <a:ext cx="8128727"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pPr eaLnBrk="1" latinLnBrk="0" hangingPunct="1"/>
            <a:fld id="{0B6C8357-3FCD-4079-B725-159F71336BC5}" type="datetime1">
              <a:rPr lang="en-US" altLang="zh-TW" smtClean="0"/>
              <a:t>8/17/2026</a:t>
            </a:fld>
            <a:endParaRPr lang="en-US"/>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AC92F197-9532-471B-9190-14BFE04B8C83}" type="slidenum">
              <a:rPr lang="zh-TW" altLang="en-US" smtClean="0"/>
              <a:pPr/>
              <a:t>‹#›</a:t>
            </a:fld>
            <a:endParaRPr lang="zh-TW"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3175" y="5050633"/>
            <a:ext cx="4765676"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3173" y="5051293"/>
            <a:ext cx="12195173"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97280" y="365760"/>
            <a:ext cx="10027920" cy="548640"/>
          </a:xfrm>
          <a:prstGeom prst="rect">
            <a:avLst/>
          </a:prstGeom>
        </p:spPr>
        <p:txBody>
          <a:bodyPr vert="horz" lIns="91440" tIns="45720" rIns="91440" bIns="45720" rtlCol="0" anchor="ctr">
            <a:no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1097280" y="1100629"/>
            <a:ext cx="10027920" cy="3579849"/>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rot="19140000">
            <a:off x="268224" y="5870448"/>
            <a:ext cx="2901696" cy="201168"/>
          </a:xfrm>
          <a:prstGeom prst="rect">
            <a:avLst/>
          </a:prstGeom>
        </p:spPr>
        <p:txBody>
          <a:bodyPr vert="horz" lIns="91440" tIns="45720" rIns="91440" bIns="45720" rtlCol="0" anchor="ctr"/>
          <a:lstStyle>
            <a:lvl1pPr algn="l">
              <a:defRPr sz="1200">
                <a:solidFill>
                  <a:srgbClr val="FFFFFF"/>
                </a:solidFill>
              </a:defRPr>
            </a:lvl1pPr>
          </a:lstStyle>
          <a:p>
            <a:pPr eaLnBrk="1" latinLnBrk="0" hangingPunct="1"/>
            <a:fld id="{5F8173DB-BBBC-4943-B312-850F546D5EC9}" type="datetime1">
              <a:rPr lang="en-US" altLang="zh-TW" smtClean="0"/>
              <a:t>8/17/2026</a:t>
            </a:fld>
            <a:endParaRPr lang="en-US" sz="1400" dirty="0">
              <a:solidFill>
                <a:schemeClr val="tx2"/>
              </a:solidFill>
            </a:endParaRPr>
          </a:p>
        </p:txBody>
      </p:sp>
      <p:sp>
        <p:nvSpPr>
          <p:cNvPr id="5" name="Footer Placeholder 4"/>
          <p:cNvSpPr>
            <a:spLocks noGrp="1"/>
          </p:cNvSpPr>
          <p:nvPr>
            <p:ph type="ftr" sz="quarter" idx="3"/>
          </p:nvPr>
        </p:nvSpPr>
        <p:spPr>
          <a:xfrm>
            <a:off x="4690019" y="6285122"/>
            <a:ext cx="6299200" cy="274320"/>
          </a:xfrm>
          <a:prstGeom prst="rect">
            <a:avLst/>
          </a:prstGeom>
        </p:spPr>
        <p:txBody>
          <a:bodyPr vert="horz" lIns="91440" tIns="45720" rIns="91440" bIns="45720" rtlCol="0" anchor="ctr"/>
          <a:lstStyle>
            <a:lvl1pPr algn="r">
              <a:defRPr sz="1000" cap="all" spc="200" baseline="0">
                <a:solidFill>
                  <a:srgbClr val="FFFFFF"/>
                </a:solidFill>
              </a:defRPr>
            </a:lvl1pPr>
          </a:lstStyle>
          <a:p>
            <a:pPr algn="r" eaLnBrk="1" latinLnBrk="0" hangingPunct="1"/>
            <a:endParaRPr kumimoji="0" lang="en-US" sz="1400" dirty="0">
              <a:solidFill>
                <a:schemeClr val="tx2"/>
              </a:solidFill>
            </a:endParaRPr>
          </a:p>
        </p:txBody>
      </p:sp>
      <p:sp>
        <p:nvSpPr>
          <p:cNvPr id="6" name="Slide Number Placeholder 5"/>
          <p:cNvSpPr>
            <a:spLocks noGrp="1"/>
          </p:cNvSpPr>
          <p:nvPr>
            <p:ph type="sldNum" sz="quarter" idx="4"/>
          </p:nvPr>
        </p:nvSpPr>
        <p:spPr>
          <a:xfrm>
            <a:off x="11201384" y="6170822"/>
            <a:ext cx="67056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AC92F197-9532-471B-9190-14BFE04B8C83}" type="slidenum">
              <a:rPr lang="zh-TW" altLang="en-US" smtClean="0"/>
              <a:pPr/>
              <a:t>‹#›</a:t>
            </a:fld>
            <a:endParaRPr lang="zh-TW" altLang="en-US" dirty="0"/>
          </a:p>
        </p:txBody>
      </p:sp>
    </p:spTree>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 id="2147483766" r:id="rId12"/>
    <p:sldLayoutId id="2147483768" r:id="rId13"/>
    <p:sldLayoutId id="2147483651" r:id="rId14"/>
    <p:sldLayoutId id="2147483674" r:id="rId15"/>
    <p:sldLayoutId id="2147483769" r:id="rId16"/>
    <p:sldLayoutId id="2147483771" r:id="rId17"/>
    <p:sldLayoutId id="2147483772" r:id="rId18"/>
  </p:sldLayoutIdLst>
  <p:hf hdr="0" ftr="0" dt="0"/>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diagramLayout" Target="../diagrams/layout1.xml"/><Relationship Id="rId7" Type="http://schemas.openxmlformats.org/officeDocument/2006/relationships/hyperlink" Target="https://www.shutterstock.com/zh-Hant/image-vector/high-school-modern-simple-vector-icon-1178030710" TargetMode="Externa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hyperlink" Target="https://www.youtube.com/watch?v=ddbey2fuH8A" TargetMode="External"/><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hyperlink" Target="https://law.moj.gov.tw/LawClass/LawAll.aspx?pcode=Y0000062" TargetMode="External"/><Relationship Id="rId2" Type="http://schemas.openxmlformats.org/officeDocument/2006/relationships/hyperlink" Target="https://www.youtube.com/watch?v=oqcufTnbMRU" TargetMode="Externa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image" Target="../media/image13.png"/><Relationship Id="rId5" Type="http://schemas.openxmlformats.org/officeDocument/2006/relationships/diagramQuickStyle" Target="../diagrams/quickStyle2.xml"/><Relationship Id="rId10" Type="http://schemas.openxmlformats.org/officeDocument/2006/relationships/hyperlink" Target="https://www.youtube.com/watch?v=fQ-bSJozTcQ" TargetMode="External"/><Relationship Id="rId4" Type="http://schemas.openxmlformats.org/officeDocument/2006/relationships/diagramLayout" Target="../diagrams/layout2.xml"/><Relationship Id="rId9"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hyperlink" Target="https://zh.wikipedia.org/wiki/%E6%95%99%E8%82%B2%E5%9F%BA%E6%9C%AC%E6%B3%95_(%E4%B8%AD%E8%8F%AF%E6%B0%91%E5%9C%8B)" TargetMode="Externa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youtube.com/watch?v=5RaNu1Tm7ZY" TargetMode="External"/><Relationship Id="rId1" Type="http://schemas.openxmlformats.org/officeDocument/2006/relationships/slideLayout" Target="../slideLayouts/slideLayout9.xml"/><Relationship Id="rId5" Type="http://schemas.openxmlformats.org/officeDocument/2006/relationships/image" Target="../media/image16.png"/><Relationship Id="rId4" Type="http://schemas.openxmlformats.org/officeDocument/2006/relationships/hyperlink" Target="https://www.youtube.com/watch?v=oqcufTnbMRU"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microsoft.com/office/2018/10/relationships/comments" Target="../comments/modernComment_928_287F590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law.moj.gov.tw/LawClass/LawAll.aspx?pcode=Y0000062"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0.jp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hyperlink" Target="https://tw.news.yahoo.com/%E8%98%BF%E8%94%94%E5%88%80%E7%88%86%E7%B4%85%E5%8E%9F%E5%9B%A0-%E5%85%A8%E5%8F%B022%E7%B8%A3%E5%B8%82%E5%81%9A%E6%B3%95-%E6%AC%A1%E7%9C%8B-062913418.html" TargetMode="External"/><Relationship Id="rId2" Type="http://schemas.openxmlformats.org/officeDocument/2006/relationships/notesSlide" Target="../notesSlides/notesSlide13.xml"/><Relationship Id="rId1" Type="http://schemas.openxmlformats.org/officeDocument/2006/relationships/slideLayout" Target="../slideLayouts/slideLayout13.xml"/><Relationship Id="rId5" Type="http://schemas.openxmlformats.org/officeDocument/2006/relationships/image" Target="../media/image22.jpg"/><Relationship Id="rId4" Type="http://schemas.openxmlformats.org/officeDocument/2006/relationships/image" Target="../media/image21.jpg"/></Relationships>
</file>

<file path=ppt/slides/_rels/slide3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hyperlink" Target="https://www.youtube.com/watch?v=H6nAOzcdDcA&amp;ab_channel=TVBSNEWS" TargetMode="External"/><Relationship Id="rId2" Type="http://schemas.openxmlformats.org/officeDocument/2006/relationships/hyperlink" Target="https://www.youtube.com/watch?v=oqcufTnbMRU" TargetMode="External"/><Relationship Id="rId1" Type="http://schemas.openxmlformats.org/officeDocument/2006/relationships/slideLayout" Target="../slideLayouts/slideLayout12.xml"/><Relationship Id="rId4" Type="http://schemas.openxmlformats.org/officeDocument/2006/relationships/image" Target="../media/image2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0.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8" Type="http://schemas.openxmlformats.org/officeDocument/2006/relationships/hyperlink" Target="https://www.youtube.com/watch?v=LqP5-zAl2TQ" TargetMode="External"/><Relationship Id="rId3" Type="http://schemas.openxmlformats.org/officeDocument/2006/relationships/diagramLayout" Target="../diagrams/layout6.xml"/><Relationship Id="rId7" Type="http://schemas.openxmlformats.org/officeDocument/2006/relationships/hyperlink" Target="https://www.youtube.com/watch?v=OnrE-A5DgA4" TargetMode="External"/><Relationship Id="rId2" Type="http://schemas.openxmlformats.org/officeDocument/2006/relationships/diagramData" Target="../diagrams/data6.xml"/><Relationship Id="rId1" Type="http://schemas.openxmlformats.org/officeDocument/2006/relationships/slideLayout" Target="../slideLayouts/slideLayout1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26.svg"/><Relationship Id="rId2" Type="http://schemas.openxmlformats.org/officeDocument/2006/relationships/diagramData" Target="../diagrams/data7.xml"/><Relationship Id="rId1" Type="http://schemas.openxmlformats.org/officeDocument/2006/relationships/slideLayout" Target="../slideLayouts/slideLayout18.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54.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27.png"/><Relationship Id="rId7" Type="http://schemas.openxmlformats.org/officeDocument/2006/relationships/diagramColors" Target="../diagrams/colors10.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5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s://youtu.be/IjH4OkONpn8" TargetMode="External"/><Relationship Id="rId1" Type="http://schemas.openxmlformats.org/officeDocument/2006/relationships/slideLayout" Target="../slideLayouts/slideLayout14.xml"/><Relationship Id="rId6" Type="http://schemas.openxmlformats.org/officeDocument/2006/relationships/image" Target="../media/image29.png"/><Relationship Id="rId5" Type="http://schemas.microsoft.com/office/2007/relationships/hdphoto" Target="../media/hdphoto1.wdp"/><Relationship Id="rId4" Type="http://schemas.openxmlformats.org/officeDocument/2006/relationships/image" Target="../media/image3.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hyperlink" Target="https://www.youtube.com/watch?v=tpYGtEzpzgE" TargetMode="External"/><Relationship Id="rId1" Type="http://schemas.openxmlformats.org/officeDocument/2006/relationships/slideLayout" Target="../slideLayouts/slideLayout3.xml"/><Relationship Id="rId4" Type="http://schemas.openxmlformats.org/officeDocument/2006/relationships/hyperlink" Target="https://www.youtube.com/watch?v=Q6VJSUwUwag" TargetMode="External"/></Relationships>
</file>

<file path=ppt/slides/_rels/slide58.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hyperlink" Target="https://www.youtube.com/watch?v=919Xo-vt5GM" TargetMode="Externa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s://www.youtube.com/watch?v=TZsjhLaaqrw"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hyperlink" Target="https://www.shutterstock.com/zh-Hant/image-vector/ecology-planet-concept-vector-flat-logo-1593377317" TargetMode="External"/><Relationship Id="rId1" Type="http://schemas.openxmlformats.org/officeDocument/2006/relationships/slideLayout" Target="../slideLayouts/slideLayout13.xml"/><Relationship Id="rId4" Type="http://schemas.openxmlformats.org/officeDocument/2006/relationships/image" Target="../media/image35.svg"/></Relationships>
</file>

<file path=ppt/slides/_rels/slide6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3" Type="http://schemas.openxmlformats.org/officeDocument/2006/relationships/hyperlink" Target="https://www.shutterstock.com/zh-Hant/image-photo/little-happy-cute-boy-eating-donut-632097335" TargetMode="External"/><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openxmlformats.org/officeDocument/2006/relationships/image" Target="../media/image36.png"/><Relationship Id="rId4" Type="http://schemas.openxmlformats.org/officeDocument/2006/relationships/image" Target="../media/image37.jpeg"/></Relationships>
</file>

<file path=ppt/slides/_rels/slide6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diagramLayout" Target="../diagrams/layout11.xml"/><Relationship Id="rId7" Type="http://schemas.openxmlformats.org/officeDocument/2006/relationships/hyperlink" Target="https://youtu.be/2BCUd5mIBYQ" TargetMode="Externa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 Id="rId9" Type="http://schemas.openxmlformats.org/officeDocument/2006/relationships/image" Target="../media/image39.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0.png"/><Relationship Id="rId1" Type="http://schemas.openxmlformats.org/officeDocument/2006/relationships/slideLayout" Target="../slideLayouts/slideLayout1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6.xml"/></Relationships>
</file>

<file path=ppt/slides/_rels/slide7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6.xml"/></Relationships>
</file>

<file path=ppt/slides/_rels/slide7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6.xml"/></Relationships>
</file>

<file path=ppt/slides/_rels/slide7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microsoft.com/office/2007/relationships/hdphoto" Target="../media/hdphoto1.wdp"/></Relationships>
</file>

<file path=ppt/slides/_rels/slide7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7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8" Type="http://schemas.openxmlformats.org/officeDocument/2006/relationships/image" Target="../media/image56.jpeg"/><Relationship Id="rId3" Type="http://schemas.openxmlformats.org/officeDocument/2006/relationships/image" Target="../media/image52.jpeg"/><Relationship Id="rId7" Type="http://schemas.openxmlformats.org/officeDocument/2006/relationships/image" Target="../media/image55.jpeg"/><Relationship Id="rId2" Type="http://schemas.openxmlformats.org/officeDocument/2006/relationships/image" Target="../media/image51.jpeg"/><Relationship Id="rId1" Type="http://schemas.openxmlformats.org/officeDocument/2006/relationships/slideLayout" Target="../slideLayouts/slideLayout6.xml"/><Relationship Id="rId6" Type="http://schemas.microsoft.com/office/2007/relationships/hdphoto" Target="../media/hdphoto3.wdp"/><Relationship Id="rId5" Type="http://schemas.openxmlformats.org/officeDocument/2006/relationships/image" Target="../media/image54.jpeg"/><Relationship Id="rId4" Type="http://schemas.openxmlformats.org/officeDocument/2006/relationships/image" Target="../media/image53.jpeg"/></Relationships>
</file>

<file path=ppt/slides/_rels/slide7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hyperlink" Target="https://www.cy.gov.tw/News_Content.aspx?n=125&amp;sms=8912&amp;s=17814" TargetMode="External"/><Relationship Id="rId2" Type="http://schemas.openxmlformats.org/officeDocument/2006/relationships/hyperlink" Target="https://www.ettoday.net/news/20180809/1231402.htm" TargetMode="External"/><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4cNsqZ3UPjY" TargetMode="External"/><Relationship Id="rId2" Type="http://schemas.openxmlformats.org/officeDocument/2006/relationships/hyperlink" Target="https://www.youtube.com/watch?v=oqcufTnbMRU" TargetMode="Externa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image" Target="../media/image59.jpeg"/><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8" Type="http://schemas.openxmlformats.org/officeDocument/2006/relationships/image" Target="../media/image64.jpg"/><Relationship Id="rId3" Type="http://schemas.microsoft.com/office/2007/relationships/hdphoto" Target="../media/hdphoto1.wdp"/><Relationship Id="rId7" Type="http://schemas.openxmlformats.org/officeDocument/2006/relationships/image" Target="../media/image63.jpg"/><Relationship Id="rId2" Type="http://schemas.openxmlformats.org/officeDocument/2006/relationships/image" Target="../media/image3.png"/><Relationship Id="rId1" Type="http://schemas.openxmlformats.org/officeDocument/2006/relationships/slideLayout" Target="../slideLayouts/slideLayout8.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hyperlink" Target="mailto:jameswang0607@gmai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53F4CD0-DCB4-4E00-89DF-FBA3AFE382F7}"/>
              </a:ext>
            </a:extLst>
          </p:cNvPr>
          <p:cNvSpPr>
            <a:spLocks noGrp="1"/>
          </p:cNvSpPr>
          <p:nvPr>
            <p:ph type="title"/>
          </p:nvPr>
        </p:nvSpPr>
        <p:spPr>
          <a:xfrm>
            <a:off x="1514884" y="2546768"/>
            <a:ext cx="8895532" cy="1391600"/>
          </a:xfrm>
        </p:spPr>
        <p:txBody>
          <a:bodyPr>
            <a:noAutofit/>
          </a:bodyPr>
          <a:lstStyle/>
          <a:p>
            <a:pPr algn="r">
              <a:lnSpc>
                <a:spcPts val="3500"/>
              </a:lnSpc>
            </a:pPr>
            <a:r>
              <a:rPr lang="zh-TW" altLang="en-US" sz="6600" b="1" dirty="0">
                <a:solidFill>
                  <a:schemeClr val="accent3">
                    <a:lumMod val="10000"/>
                  </a:schemeClr>
                </a:solidFill>
                <a:latin typeface="+mj-ea"/>
                <a:cs typeface="Gen Jyuu Gothic Bold" pitchFamily="34" charset="-120"/>
              </a:rPr>
              <a:t>正向管教友善校園宣導</a:t>
            </a:r>
            <a:br>
              <a:rPr lang="en-US" altLang="zh-TW" sz="6600" b="1" dirty="0">
                <a:solidFill>
                  <a:schemeClr val="accent3">
                    <a:lumMod val="10000"/>
                  </a:schemeClr>
                </a:solidFill>
                <a:latin typeface="+mj-ea"/>
                <a:cs typeface="Gen Jyuu Gothic Bold" pitchFamily="34" charset="-120"/>
              </a:rPr>
            </a:br>
            <a:endParaRPr lang="zh-TW" altLang="en-US" sz="12400" b="1" i="1" dirty="0">
              <a:solidFill>
                <a:schemeClr val="accent3">
                  <a:lumMod val="10000"/>
                </a:schemeClr>
              </a:solidFill>
              <a:latin typeface="+mj-ea"/>
              <a:cs typeface="Gen Jyuu Gothic Bold" pitchFamily="34" charset="-120"/>
            </a:endParaRPr>
          </a:p>
        </p:txBody>
      </p:sp>
      <p:sp>
        <p:nvSpPr>
          <p:cNvPr id="5" name="標題 1">
            <a:extLst>
              <a:ext uri="{FF2B5EF4-FFF2-40B4-BE49-F238E27FC236}">
                <a16:creationId xmlns:a16="http://schemas.microsoft.com/office/drawing/2014/main" id="{453F4CD0-DCB4-4E00-89DF-FBA3AFE382F7}"/>
              </a:ext>
            </a:extLst>
          </p:cNvPr>
          <p:cNvSpPr txBox="1">
            <a:spLocks/>
          </p:cNvSpPr>
          <p:nvPr/>
        </p:nvSpPr>
        <p:spPr>
          <a:xfrm>
            <a:off x="6336784" y="4937760"/>
            <a:ext cx="4544576" cy="1691640"/>
          </a:xfrm>
          <a:prstGeom prst="rect">
            <a:avLst/>
          </a:prstGeom>
        </p:spPr>
        <p:txBody>
          <a:bodyPr vert="horz" lIns="91440" tIns="45720" rIns="91440" bIns="9144" rtlCol="0" anchor="b">
            <a:no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a:lnSpc>
                <a:spcPts val="3500"/>
              </a:lnSpc>
            </a:pPr>
            <a:endParaRPr lang="zh-TW" altLang="en-US" sz="5400" i="1" dirty="0">
              <a:solidFill>
                <a:schemeClr val="accent3">
                  <a:lumMod val="10000"/>
                </a:schemeClr>
              </a:solidFill>
              <a:latin typeface="標楷體" panose="03000509000000000000" pitchFamily="65" charset="-120"/>
              <a:ea typeface="標楷體" panose="03000509000000000000" pitchFamily="65" charset="-120"/>
              <a:cs typeface="Gen Jyuu Gothic Bold" pitchFamily="34" charset="-120"/>
            </a:endParaRPr>
          </a:p>
        </p:txBody>
      </p:sp>
      <p:sp>
        <p:nvSpPr>
          <p:cNvPr id="6" name="文字方塊 5"/>
          <p:cNvSpPr txBox="1"/>
          <p:nvPr/>
        </p:nvSpPr>
        <p:spPr>
          <a:xfrm>
            <a:off x="1569720" y="138824"/>
            <a:ext cx="1996440" cy="338554"/>
          </a:xfrm>
          <a:prstGeom prst="rect">
            <a:avLst/>
          </a:prstGeom>
          <a:noFill/>
        </p:spPr>
        <p:txBody>
          <a:bodyPr wrap="square" rtlCol="0">
            <a:spAutoFit/>
          </a:bodyPr>
          <a:lstStyle/>
          <a:p>
            <a:r>
              <a:rPr lang="zh-TW" altLang="en-US" sz="1600" b="1" dirty="0">
                <a:solidFill>
                  <a:srgbClr val="DDA57F"/>
                </a:solidFill>
                <a:latin typeface="Gen Jyuu Gothic Bold" pitchFamily="34" charset="-120"/>
                <a:ea typeface="Gen Jyuu Gothic Bold" pitchFamily="34" charset="-120"/>
                <a:cs typeface="Gen Jyuu Gothic Bold" pitchFamily="34" charset="-120"/>
              </a:rPr>
              <a:t>修復式正義委員會</a:t>
            </a:r>
          </a:p>
        </p:txBody>
      </p:sp>
      <p:sp>
        <p:nvSpPr>
          <p:cNvPr id="3" name="文字方塊 2">
            <a:extLst>
              <a:ext uri="{FF2B5EF4-FFF2-40B4-BE49-F238E27FC236}">
                <a16:creationId xmlns:a16="http://schemas.microsoft.com/office/drawing/2014/main" id="{B2C28E59-697C-26C7-1862-DB622EAF98B0}"/>
              </a:ext>
            </a:extLst>
          </p:cNvPr>
          <p:cNvSpPr txBox="1"/>
          <p:nvPr/>
        </p:nvSpPr>
        <p:spPr>
          <a:xfrm>
            <a:off x="-822727" y="6100076"/>
            <a:ext cx="6781333" cy="369332"/>
          </a:xfrm>
          <a:prstGeom prst="rect">
            <a:avLst/>
          </a:prstGeom>
          <a:noFill/>
        </p:spPr>
        <p:txBody>
          <a:bodyPr wrap="square" rtlCol="0">
            <a:spAutoFit/>
          </a:bodyPr>
          <a:lstStyle/>
          <a:p>
            <a:pPr algn="ctr"/>
            <a:r>
              <a:rPr lang="en-US" altLang="zh-TW" b="1" dirty="0">
                <a:solidFill>
                  <a:srgbClr val="000000"/>
                </a:solidFill>
                <a:latin typeface="+mj-ea"/>
                <a:ea typeface="+mj-ea"/>
              </a:rPr>
              <a:t>113</a:t>
            </a:r>
            <a:r>
              <a:rPr lang="zh-TW" altLang="en-US" b="1" dirty="0">
                <a:solidFill>
                  <a:srgbClr val="000000"/>
                </a:solidFill>
                <a:latin typeface="+mj-ea"/>
                <a:ea typeface="+mj-ea"/>
              </a:rPr>
              <a:t>年</a:t>
            </a:r>
            <a:r>
              <a:rPr lang="en-US" altLang="zh-TW" b="1" dirty="0">
                <a:solidFill>
                  <a:srgbClr val="000000"/>
                </a:solidFill>
                <a:latin typeface="+mj-ea"/>
                <a:ea typeface="+mj-ea"/>
              </a:rPr>
              <a:t>11</a:t>
            </a:r>
            <a:r>
              <a:rPr lang="zh-TW" altLang="en-US" b="1" dirty="0">
                <a:solidFill>
                  <a:srgbClr val="000000"/>
                </a:solidFill>
                <a:latin typeface="+mj-ea"/>
                <a:ea typeface="+mj-ea"/>
              </a:rPr>
              <a:t>月版</a:t>
            </a:r>
          </a:p>
        </p:txBody>
      </p:sp>
      <p:sp>
        <p:nvSpPr>
          <p:cNvPr id="7" name="文字版面配置區 4"/>
          <p:cNvSpPr txBox="1">
            <a:spLocks/>
          </p:cNvSpPr>
          <p:nvPr/>
        </p:nvSpPr>
        <p:spPr>
          <a:xfrm>
            <a:off x="4529586" y="3528761"/>
            <a:ext cx="5817494" cy="975783"/>
          </a:xfrm>
          <a:prstGeom prst="rect">
            <a:avLst/>
          </a:prstGeom>
        </p:spPr>
        <p:txBody>
          <a:bodyPr vert="horz" lIns="91440" tIns="45720" rIns="91440" bIns="45720" rtlCol="0" anchor="t">
            <a:normAutofit/>
          </a:bodyPr>
          <a:lstStyle>
            <a:lvl1pPr marL="0" indent="0" algn="l" defTabSz="914400" rtl="0" eaLnBrk="1" latinLnBrk="0" hangingPunct="1">
              <a:spcBef>
                <a:spcPts val="800"/>
              </a:spcBef>
              <a:buFont typeface="Arial" pitchFamily="34" charse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l" defTabSz="914400" rtl="0" eaLnBrk="1" latinLnBrk="0" hangingPunct="1">
              <a:spcBef>
                <a:spcPts val="300"/>
              </a:spcBef>
              <a:buClr>
                <a:schemeClr val="accent2"/>
              </a:buClr>
              <a:buFont typeface="Wingdings" pitchFamily="2" charset="2"/>
              <a:buNone/>
              <a:defRPr sz="1800" kern="1200">
                <a:solidFill>
                  <a:schemeClr val="tx1">
                    <a:tint val="75000"/>
                  </a:schemeClr>
                </a:solidFill>
                <a:latin typeface="+mn-lt"/>
                <a:ea typeface="+mn-ea"/>
                <a:cs typeface="+mn-cs"/>
              </a:defRPr>
            </a:lvl2pPr>
            <a:lvl3pPr marL="914400" indent="0" algn="l" defTabSz="914400" rtl="0" eaLnBrk="1" latinLnBrk="0" hangingPunct="1">
              <a:spcBef>
                <a:spcPts val="300"/>
              </a:spcBef>
              <a:buClr>
                <a:schemeClr val="accent2"/>
              </a:buClr>
              <a:buFont typeface="Wingdings" pitchFamily="2" charset="2"/>
              <a:buNone/>
              <a:defRPr sz="1600" kern="1200">
                <a:solidFill>
                  <a:schemeClr val="tx1">
                    <a:tint val="75000"/>
                  </a:schemeClr>
                </a:solidFill>
                <a:latin typeface="+mn-lt"/>
                <a:ea typeface="+mn-ea"/>
                <a:cs typeface="+mn-cs"/>
              </a:defRPr>
            </a:lvl3pPr>
            <a:lvl4pPr marL="13716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4pPr>
            <a:lvl5pPr marL="18288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5pPr>
            <a:lvl6pPr marL="22860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6pPr>
            <a:lvl7pPr marL="27432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7pPr>
            <a:lvl8pPr marL="32004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8pPr>
            <a:lvl9pPr marL="36576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9pPr>
          </a:lstStyle>
          <a:p>
            <a:pPr algn="r"/>
            <a:r>
              <a:rPr lang="zh-TW" altLang="en-US" sz="4400" dirty="0">
                <a:solidFill>
                  <a:schemeClr val="accent3">
                    <a:lumMod val="10000"/>
                  </a:schemeClr>
                </a:solidFill>
                <a:latin typeface="+mj-ea"/>
                <a:cs typeface="Gen Jyuu Gothic Bold" pitchFamily="34" charset="-120"/>
              </a:rPr>
              <a:t>－修復式正義</a:t>
            </a:r>
          </a:p>
        </p:txBody>
      </p:sp>
      <p:sp>
        <p:nvSpPr>
          <p:cNvPr id="4" name="投影片編號版面配置區 3">
            <a:extLst>
              <a:ext uri="{FF2B5EF4-FFF2-40B4-BE49-F238E27FC236}">
                <a16:creationId xmlns:a16="http://schemas.microsoft.com/office/drawing/2014/main" id="{18D16742-DBE4-9A26-BEE9-12FF0A6D3FCB}"/>
              </a:ext>
            </a:extLst>
          </p:cNvPr>
          <p:cNvSpPr>
            <a:spLocks noGrp="1"/>
          </p:cNvSpPr>
          <p:nvPr>
            <p:ph type="sldNum" sz="quarter" idx="12"/>
          </p:nvPr>
        </p:nvSpPr>
        <p:spPr/>
        <p:txBody>
          <a:bodyPr/>
          <a:lstStyle/>
          <a:p>
            <a:fld id="{AC92F197-9532-471B-9190-14BFE04B8C83}" type="slidenum">
              <a:rPr lang="zh-TW" altLang="en-US" smtClean="0"/>
              <a:pPr/>
              <a:t>1</a:t>
            </a:fld>
            <a:endParaRPr lang="zh-TW" altLang="en-US"/>
          </a:p>
        </p:txBody>
      </p:sp>
    </p:spTree>
    <p:extLst>
      <p:ext uri="{BB962C8B-B14F-4D97-AF65-F5344CB8AC3E}">
        <p14:creationId xmlns:p14="http://schemas.microsoft.com/office/powerpoint/2010/main" val="37739113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版面配置區 4"/>
          <p:cNvSpPr txBox="1">
            <a:spLocks/>
          </p:cNvSpPr>
          <p:nvPr/>
        </p:nvSpPr>
        <p:spPr>
          <a:xfrm>
            <a:off x="1102773" y="1056975"/>
            <a:ext cx="10092269" cy="975783"/>
          </a:xfrm>
          <a:prstGeom prst="rect">
            <a:avLst/>
          </a:prstGeom>
        </p:spPr>
        <p:txBody>
          <a:bodyPr vert="horz" lIns="91440" tIns="45720" rIns="91440" bIns="45720" rtlCol="0">
            <a:noAutofit/>
          </a:bodyPr>
          <a:lstStyle>
            <a:lvl1pPr marL="342900" indent="-342900" algn="l" defTabSz="914400" rtl="0" eaLnBrk="1" latinLnBrk="0" hangingPunct="1">
              <a:spcBef>
                <a:spcPts val="800"/>
              </a:spcBef>
              <a:buFont typeface="Arial" pitchFamily="34" charset="0"/>
              <a:buNone/>
              <a:defRPr sz="1600" b="1" kern="1200">
                <a:solidFill>
                  <a:schemeClr val="accent3">
                    <a:lumMod val="10000"/>
                  </a:schemeClr>
                </a:solidFill>
                <a:latin typeface="+mj-ea"/>
                <a:ea typeface="+mj-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accent3">
                    <a:lumMod val="10000"/>
                  </a:schemeClr>
                </a:solidFill>
                <a:latin typeface="+mj-ea"/>
                <a:ea typeface="+mj-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accent3">
                    <a:lumMod val="10000"/>
                  </a:schemeClr>
                </a:solidFill>
                <a:latin typeface="+mj-ea"/>
                <a:ea typeface="+mj-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accent3">
                    <a:lumMod val="10000"/>
                  </a:schemeClr>
                </a:solidFill>
                <a:latin typeface="+mj-ea"/>
                <a:ea typeface="+mj-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accent3">
                    <a:lumMod val="10000"/>
                  </a:schemeClr>
                </a:solidFill>
                <a:latin typeface="+mj-ea"/>
                <a:ea typeface="+mj-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r>
              <a:rPr lang="zh-TW" altLang="en-US" sz="6000" dirty="0">
                <a:solidFill>
                  <a:schemeClr val="tx1">
                    <a:lumMod val="10000"/>
                  </a:schemeClr>
                </a:solidFill>
                <a:latin typeface="Gen Jyuu Gothic Bold" pitchFamily="34" charset="-120"/>
                <a:ea typeface="Gen Jyuu Gothic Bold" pitchFamily="34" charset="-120"/>
                <a:cs typeface="Gen Jyuu Gothic Bold" pitchFamily="34" charset="-120"/>
              </a:rPr>
              <a:t>校園中的問題與衝突</a:t>
            </a:r>
          </a:p>
        </p:txBody>
      </p:sp>
      <p:graphicFrame>
        <p:nvGraphicFramePr>
          <p:cNvPr id="4" name="資料庫圖表 3"/>
          <p:cNvGraphicFramePr/>
          <p:nvPr>
            <p:extLst>
              <p:ext uri="{D42A27DB-BD31-4B8C-83A1-F6EECF244321}">
                <p14:modId xmlns:p14="http://schemas.microsoft.com/office/powerpoint/2010/main" val="3160732782"/>
              </p:ext>
            </p:extLst>
          </p:nvPr>
        </p:nvGraphicFramePr>
        <p:xfrm>
          <a:off x="484853" y="2250472"/>
          <a:ext cx="11328108" cy="36278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7" name="Picture 3" descr="高中現代簡單向量圖標">
            <a:hlinkClick r:id="rId7"/>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24442" t="26043" r="22811" b="32325"/>
          <a:stretch/>
        </p:blipFill>
        <p:spPr bwMode="auto">
          <a:xfrm>
            <a:off x="8567058" y="1056974"/>
            <a:ext cx="1306285" cy="1110343"/>
          </a:xfrm>
          <a:prstGeom prst="rect">
            <a:avLst/>
          </a:prstGeom>
          <a:noFill/>
          <a:extLst>
            <a:ext uri="{909E8E84-426E-40DD-AFC4-6F175D3DCCD1}">
              <a14:hiddenFill xmlns:a14="http://schemas.microsoft.com/office/drawing/2010/main">
                <a:solidFill>
                  <a:srgbClr val="FFFFFF"/>
                </a:solidFill>
              </a14:hiddenFill>
            </a:ext>
          </a:extLst>
        </p:spPr>
      </p:pic>
      <p:sp>
        <p:nvSpPr>
          <p:cNvPr id="2" name="文字方塊 1"/>
          <p:cNvSpPr txBox="1"/>
          <p:nvPr/>
        </p:nvSpPr>
        <p:spPr>
          <a:xfrm rot="20753859">
            <a:off x="91810" y="4993887"/>
            <a:ext cx="1620957" cy="954107"/>
          </a:xfrm>
          <a:prstGeom prst="rect">
            <a:avLst/>
          </a:prstGeom>
          <a:solidFill>
            <a:schemeClr val="bg1"/>
          </a:solidFill>
        </p:spPr>
        <p:txBody>
          <a:bodyPr wrap="none" rtlCol="0">
            <a:spAutoFit/>
          </a:bodyPr>
          <a:lstStyle/>
          <a:p>
            <a:r>
              <a:rPr lang="zh-TW" altLang="en-US" sz="2800" dirty="0">
                <a:solidFill>
                  <a:schemeClr val="accent1">
                    <a:lumMod val="50000"/>
                  </a:schemeClr>
                </a:solidFill>
                <a:latin typeface="Gen Jyuu Gothic Bold" pitchFamily="34" charset="-120"/>
                <a:ea typeface="Gen Jyuu Gothic Bold" pitchFamily="34" charset="-120"/>
                <a:cs typeface="Gen Jyuu Gothic Bold" pitchFamily="34" charset="-120"/>
              </a:rPr>
              <a:t>不當管教</a:t>
            </a:r>
            <a:br>
              <a:rPr lang="en-US" altLang="zh-TW" sz="2800" dirty="0">
                <a:solidFill>
                  <a:schemeClr val="accent1">
                    <a:lumMod val="50000"/>
                  </a:schemeClr>
                </a:solidFill>
                <a:latin typeface="Gen Jyuu Gothic Bold" pitchFamily="34" charset="-120"/>
                <a:ea typeface="Gen Jyuu Gothic Bold" pitchFamily="34" charset="-120"/>
                <a:cs typeface="Gen Jyuu Gothic Bold" pitchFamily="34" charset="-120"/>
              </a:rPr>
            </a:br>
            <a:r>
              <a:rPr lang="zh-TW" altLang="en-US" sz="2800" dirty="0">
                <a:solidFill>
                  <a:schemeClr val="accent1">
                    <a:lumMod val="50000"/>
                  </a:schemeClr>
                </a:solidFill>
                <a:latin typeface="Gen Jyuu Gothic Bold" pitchFamily="34" charset="-120"/>
                <a:ea typeface="Gen Jyuu Gothic Bold" pitchFamily="34" charset="-120"/>
                <a:cs typeface="Gen Jyuu Gothic Bold" pitchFamily="34" charset="-120"/>
              </a:rPr>
              <a:t>校園霸凌</a:t>
            </a:r>
          </a:p>
        </p:txBody>
      </p:sp>
      <p:sp>
        <p:nvSpPr>
          <p:cNvPr id="6" name="投影片編號版面配置區 5">
            <a:extLst>
              <a:ext uri="{FF2B5EF4-FFF2-40B4-BE49-F238E27FC236}">
                <a16:creationId xmlns:a16="http://schemas.microsoft.com/office/drawing/2014/main" id="{D7B47458-1BC2-21D8-DCB6-368C66D95107}"/>
              </a:ext>
            </a:extLst>
          </p:cNvPr>
          <p:cNvSpPr>
            <a:spLocks noGrp="1"/>
          </p:cNvSpPr>
          <p:nvPr>
            <p:ph type="sldNum" sz="quarter" idx="12"/>
          </p:nvPr>
        </p:nvSpPr>
        <p:spPr/>
        <p:txBody>
          <a:bodyPr/>
          <a:lstStyle/>
          <a:p>
            <a:fld id="{AC92F197-9532-471B-9190-14BFE04B8C83}" type="slidenum">
              <a:rPr lang="zh-TW" altLang="en-US" smtClean="0"/>
              <a:pPr/>
              <a:t>10</a:t>
            </a:fld>
            <a:endParaRPr lang="zh-TW" altLang="en-US" dirty="0"/>
          </a:p>
        </p:txBody>
      </p:sp>
    </p:spTree>
    <p:extLst>
      <p:ext uri="{BB962C8B-B14F-4D97-AF65-F5344CB8AC3E}">
        <p14:creationId xmlns:p14="http://schemas.microsoft.com/office/powerpoint/2010/main" val="23436521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517735" y="2756736"/>
            <a:ext cx="10973601" cy="1375156"/>
          </a:xfrm>
        </p:spPr>
        <p:txBody>
          <a:bodyPr/>
          <a:lstStyle/>
          <a:p>
            <a:r>
              <a:rPr lang="zh-TW" altLang="en-US" sz="8800" dirty="0"/>
              <a:t>不當管教</a:t>
            </a:r>
          </a:p>
        </p:txBody>
      </p:sp>
      <p:sp>
        <p:nvSpPr>
          <p:cNvPr id="3" name="投影片編號版面配置區 2">
            <a:extLst>
              <a:ext uri="{FF2B5EF4-FFF2-40B4-BE49-F238E27FC236}">
                <a16:creationId xmlns:a16="http://schemas.microsoft.com/office/drawing/2014/main" id="{DF157EAE-AEF4-88CD-F391-1C793662473A}"/>
              </a:ext>
            </a:extLst>
          </p:cNvPr>
          <p:cNvSpPr>
            <a:spLocks noGrp="1"/>
          </p:cNvSpPr>
          <p:nvPr>
            <p:ph type="sldNum" idx="12"/>
          </p:nvPr>
        </p:nvSpPr>
        <p:spPr/>
        <p:txBody>
          <a:bodyPr/>
          <a:lstStyle/>
          <a:p>
            <a:fld id="{00000000-1234-1234-1234-123412341234}" type="slidenum">
              <a:rPr lang="en" smtClean="0"/>
              <a:pPr/>
              <a:t>11</a:t>
            </a:fld>
            <a:endParaRPr lang="en" dirty="0"/>
          </a:p>
        </p:txBody>
      </p:sp>
    </p:spTree>
    <p:extLst>
      <p:ext uri="{BB962C8B-B14F-4D97-AF65-F5344CB8AC3E}">
        <p14:creationId xmlns:p14="http://schemas.microsoft.com/office/powerpoint/2010/main" val="1910529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0AE516-0169-BEED-A579-8321A138B925}"/>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id="{8728BF3B-4BC5-C82A-99BB-36D2DDA3FFD3}"/>
              </a:ext>
            </a:extLst>
          </p:cNvPr>
          <p:cNvSpPr/>
          <p:nvPr/>
        </p:nvSpPr>
        <p:spPr>
          <a:xfrm>
            <a:off x="586923" y="3125004"/>
            <a:ext cx="10302240" cy="2114550"/>
          </a:xfrm>
          <a:prstGeom prst="rect">
            <a:avLst/>
          </a:pr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u"/>
            </a:pPr>
            <a:r>
              <a:rPr lang="zh-TW" altLang="en-US" sz="2800" dirty="0">
                <a:solidFill>
                  <a:srgbClr val="000000"/>
                </a:solidFill>
                <a:latin typeface="微軟正黑體" panose="020B0604030504040204" pitchFamily="34" charset="-120"/>
                <a:ea typeface="微軟正黑體" panose="020B0604030504040204" pitchFamily="34" charset="-120"/>
              </a:rPr>
              <a:t>罰站一天超過兩小時</a:t>
            </a:r>
            <a:endParaRPr lang="en-US" altLang="zh-TW" sz="2800" dirty="0">
              <a:solidFill>
                <a:srgbClr val="000000"/>
              </a:solidFill>
              <a:latin typeface="微軟正黑體" panose="020B0604030504040204" pitchFamily="34" charset="-120"/>
              <a:ea typeface="微軟正黑體" panose="020B0604030504040204" pitchFamily="34" charset="-120"/>
            </a:endParaRPr>
          </a:p>
          <a:p>
            <a:pPr marL="285750" indent="-285750">
              <a:buFont typeface="Wingdings" panose="05000000000000000000" pitchFamily="2" charset="2"/>
              <a:buChar char="u"/>
            </a:pPr>
            <a:r>
              <a:rPr lang="zh-TW" altLang="en-US" sz="2800" dirty="0">
                <a:solidFill>
                  <a:srgbClr val="000000"/>
                </a:solidFill>
                <a:latin typeface="微軟正黑體" panose="020B0604030504040204" pitchFamily="34" charset="-120"/>
                <a:ea typeface="微軟正黑體" panose="020B0604030504040204" pitchFamily="34" charset="-120"/>
              </a:rPr>
              <a:t>波比跳</a:t>
            </a:r>
            <a:r>
              <a:rPr lang="en-US" altLang="zh-TW" sz="2800" dirty="0">
                <a:solidFill>
                  <a:srgbClr val="000000"/>
                </a:solidFill>
                <a:latin typeface="微軟正黑體" panose="020B0604030504040204" pitchFamily="34" charset="-120"/>
                <a:ea typeface="微軟正黑體" panose="020B0604030504040204" pitchFamily="34" charset="-120"/>
              </a:rPr>
              <a:t>/</a:t>
            </a:r>
            <a:r>
              <a:rPr lang="zh-TW" altLang="en-US" sz="2800" dirty="0">
                <a:solidFill>
                  <a:srgbClr val="000000"/>
                </a:solidFill>
                <a:latin typeface="微軟正黑體" panose="020B0604030504040204" pitchFamily="34" charset="-120"/>
                <a:ea typeface="微軟正黑體" panose="020B0604030504040204" pitchFamily="34" charset="-120"/>
              </a:rPr>
              <a:t>撐拱橋</a:t>
            </a:r>
            <a:endParaRPr lang="en-US" altLang="zh-TW" sz="2800" dirty="0">
              <a:solidFill>
                <a:srgbClr val="000000"/>
              </a:solidFill>
              <a:latin typeface="微軟正黑體" panose="020B0604030504040204" pitchFamily="34" charset="-120"/>
              <a:ea typeface="微軟正黑體" panose="020B0604030504040204" pitchFamily="34" charset="-120"/>
            </a:endParaRPr>
          </a:p>
          <a:p>
            <a:pPr marL="285750" indent="-285750">
              <a:buFont typeface="Wingdings" panose="05000000000000000000" pitchFamily="2" charset="2"/>
              <a:buChar char="u"/>
            </a:pPr>
            <a:r>
              <a:rPr lang="zh-TW" altLang="en-US" sz="2800" dirty="0">
                <a:solidFill>
                  <a:srgbClr val="000000"/>
                </a:solidFill>
                <a:latin typeface="微軟正黑體" panose="020B0604030504040204" pitchFamily="34" charset="-120"/>
                <a:ea typeface="微軟正黑體" panose="020B0604030504040204" pitchFamily="34" charset="-120"/>
              </a:rPr>
              <a:t>教室特別座（可坐多久？）</a:t>
            </a:r>
            <a:endParaRPr lang="en-US" altLang="zh-TW" sz="2800" dirty="0">
              <a:solidFill>
                <a:srgbClr val="000000"/>
              </a:solidFill>
              <a:latin typeface="微軟正黑體" panose="020B0604030504040204" pitchFamily="34" charset="-120"/>
              <a:ea typeface="微軟正黑體" panose="020B0604030504040204" pitchFamily="34" charset="-120"/>
            </a:endParaRPr>
          </a:p>
          <a:p>
            <a:pPr marL="285750" indent="-285750">
              <a:buFont typeface="Wingdings" panose="05000000000000000000" pitchFamily="2" charset="2"/>
              <a:buChar char="u"/>
            </a:pPr>
            <a:r>
              <a:rPr lang="zh-TW" altLang="en-US" sz="2800" dirty="0">
                <a:solidFill>
                  <a:srgbClr val="000000"/>
                </a:solidFill>
                <a:latin typeface="微軟正黑體" panose="020B0604030504040204" pitchFamily="34" charset="-120"/>
                <a:ea typeface="微軟正黑體" panose="020B0604030504040204" pitchFamily="34" charset="-120"/>
              </a:rPr>
              <a:t>罰跑操場</a:t>
            </a:r>
            <a:endParaRPr lang="en-US" altLang="zh-TW" sz="2800" dirty="0">
              <a:solidFill>
                <a:srgbClr val="000000"/>
              </a:solidFill>
              <a:latin typeface="微軟正黑體" panose="020B0604030504040204" pitchFamily="34" charset="-120"/>
              <a:ea typeface="微軟正黑體" panose="020B0604030504040204" pitchFamily="34" charset="-120"/>
            </a:endParaRPr>
          </a:p>
          <a:p>
            <a:pPr marL="285750" indent="-285750">
              <a:buFont typeface="Wingdings" panose="05000000000000000000" pitchFamily="2" charset="2"/>
              <a:buChar char="u"/>
            </a:pPr>
            <a:r>
              <a:rPr lang="zh-TW" altLang="en-US" sz="2800" dirty="0">
                <a:solidFill>
                  <a:srgbClr val="000000"/>
                </a:solidFill>
                <a:latin typeface="微軟正黑體" panose="020B0604030504040204" pitchFamily="34" charset="-120"/>
                <a:ea typeface="微軟正黑體" panose="020B0604030504040204" pitchFamily="34" charset="-120"/>
              </a:rPr>
              <a:t>罰寫課文</a:t>
            </a:r>
            <a:r>
              <a:rPr lang="en-US" altLang="zh-TW" sz="2800" dirty="0">
                <a:solidFill>
                  <a:srgbClr val="000000"/>
                </a:solidFill>
                <a:latin typeface="微軟正黑體" panose="020B0604030504040204" pitchFamily="34" charset="-120"/>
                <a:ea typeface="微軟正黑體" panose="020B0604030504040204" pitchFamily="34" charset="-120"/>
              </a:rPr>
              <a:t>100</a:t>
            </a:r>
            <a:r>
              <a:rPr lang="zh-TW" altLang="en-US" sz="2800" dirty="0">
                <a:solidFill>
                  <a:srgbClr val="000000"/>
                </a:solidFill>
                <a:latin typeface="微軟正黑體" panose="020B0604030504040204" pitchFamily="34" charset="-120"/>
                <a:ea typeface="微軟正黑體" panose="020B0604030504040204" pitchFamily="34" charset="-120"/>
              </a:rPr>
              <a:t>次</a:t>
            </a:r>
            <a:endParaRPr lang="en-US" altLang="zh-TW" sz="2800" dirty="0">
              <a:solidFill>
                <a:srgbClr val="000000"/>
              </a:solidFill>
              <a:latin typeface="微軟正黑體" panose="020B0604030504040204" pitchFamily="34" charset="-120"/>
              <a:ea typeface="微軟正黑體" panose="020B0604030504040204" pitchFamily="34" charset="-120"/>
            </a:endParaRPr>
          </a:p>
          <a:p>
            <a:pPr marL="285750" indent="-285750">
              <a:buFont typeface="Wingdings" panose="05000000000000000000" pitchFamily="2" charset="2"/>
              <a:buChar char="u"/>
            </a:pPr>
            <a:r>
              <a:rPr lang="zh-TW" altLang="en-US" sz="2800" dirty="0">
                <a:solidFill>
                  <a:srgbClr val="000000"/>
                </a:solidFill>
                <a:latin typeface="微軟正黑體" panose="020B0604030504040204" pitchFamily="34" charset="-120"/>
                <a:ea typeface="微軟正黑體" panose="020B0604030504040204" pitchFamily="34" charset="-120"/>
              </a:rPr>
              <a:t>辱罵豬頭、裝懶蟲、笨</a:t>
            </a:r>
            <a:endParaRPr lang="en-US" altLang="zh-TW" sz="2800" dirty="0">
              <a:solidFill>
                <a:srgbClr val="000000"/>
              </a:solidFill>
              <a:latin typeface="微軟正黑體" panose="020B0604030504040204" pitchFamily="34" charset="-120"/>
              <a:ea typeface="微軟正黑體" panose="020B0604030504040204" pitchFamily="34" charset="-120"/>
            </a:endParaRPr>
          </a:p>
          <a:p>
            <a:pPr marL="285750" indent="-285750">
              <a:buFont typeface="Wingdings" panose="05000000000000000000" pitchFamily="2" charset="2"/>
              <a:buChar char="u"/>
            </a:pPr>
            <a:r>
              <a:rPr lang="zh-TW" altLang="en-US" sz="2800" dirty="0">
                <a:solidFill>
                  <a:srgbClr val="000000"/>
                </a:solidFill>
                <a:latin typeface="微軟正黑體" panose="020B0604030504040204" pitchFamily="34" charset="-120"/>
                <a:ea typeface="微軟正黑體" panose="020B0604030504040204" pitchFamily="34" charset="-120"/>
              </a:rPr>
              <a:t>叫學生互打</a:t>
            </a:r>
            <a:endParaRPr lang="en-US" altLang="zh-TW" sz="2800" dirty="0">
              <a:solidFill>
                <a:srgbClr val="000000"/>
              </a:solidFill>
              <a:latin typeface="微軟正黑體" panose="020B0604030504040204" pitchFamily="34" charset="-120"/>
              <a:ea typeface="微軟正黑體" panose="020B0604030504040204" pitchFamily="34" charset="-120"/>
            </a:endParaRPr>
          </a:p>
          <a:p>
            <a:pPr marL="285750" indent="-285750">
              <a:buFont typeface="Wingdings" panose="05000000000000000000" pitchFamily="2" charset="2"/>
              <a:buChar char="u"/>
            </a:pPr>
            <a:r>
              <a:rPr lang="zh-TW" altLang="en-US" sz="2800" dirty="0">
                <a:solidFill>
                  <a:srgbClr val="000000"/>
                </a:solidFill>
                <a:latin typeface="微軟正黑體" panose="020B0604030504040204" pitchFamily="34" charset="-120"/>
                <a:ea typeface="微軟正黑體" panose="020B0604030504040204" pitchFamily="34" charset="-120"/>
              </a:rPr>
              <a:t>罰寫班規</a:t>
            </a:r>
            <a:endParaRPr lang="en-US" altLang="zh-TW" sz="2800" dirty="0">
              <a:solidFill>
                <a:srgbClr val="000000"/>
              </a:solidFill>
              <a:latin typeface="微軟正黑體" panose="020B0604030504040204" pitchFamily="34" charset="-120"/>
              <a:ea typeface="微軟正黑體" panose="020B0604030504040204" pitchFamily="34" charset="-120"/>
            </a:endParaRPr>
          </a:p>
          <a:p>
            <a:pPr marL="285750" indent="-285750">
              <a:buFont typeface="Wingdings" panose="05000000000000000000" pitchFamily="2" charset="2"/>
              <a:buChar char="u"/>
            </a:pPr>
            <a:r>
              <a:rPr lang="zh-TW" altLang="en-US" sz="2800" dirty="0">
                <a:solidFill>
                  <a:srgbClr val="000000"/>
                </a:solidFill>
                <a:latin typeface="微軟正黑體" panose="020B0604030504040204" pitchFamily="34" charset="-120"/>
                <a:ea typeface="微軟正黑體" panose="020B0604030504040204" pitchFamily="34" charset="-120"/>
              </a:rPr>
              <a:t>跟學生講話錄音</a:t>
            </a:r>
            <a:endParaRPr lang="en-US" altLang="zh-TW" sz="2800" dirty="0">
              <a:solidFill>
                <a:srgbClr val="000000"/>
              </a:solidFill>
              <a:latin typeface="微軟正黑體" panose="020B0604030504040204" pitchFamily="34" charset="-120"/>
              <a:ea typeface="微軟正黑體" panose="020B0604030504040204" pitchFamily="34" charset="-120"/>
            </a:endParaRPr>
          </a:p>
          <a:p>
            <a:pPr marL="285750" indent="-285750">
              <a:buFont typeface="Wingdings" panose="05000000000000000000" pitchFamily="2" charset="2"/>
              <a:buChar char="u"/>
            </a:pPr>
            <a:r>
              <a:rPr lang="zh-TW" altLang="en-US" sz="2800" dirty="0">
                <a:solidFill>
                  <a:srgbClr val="000000"/>
                </a:solidFill>
                <a:latin typeface="微軟正黑體" panose="020B0604030504040204" pitchFamily="34" charset="-120"/>
                <a:ea typeface="微軟正黑體" panose="020B0604030504040204" pitchFamily="34" charset="-120"/>
              </a:rPr>
              <a:t>叫學生站在窗邊寫考卷</a:t>
            </a:r>
            <a:endParaRPr lang="en-US" altLang="zh-TW" sz="2800" dirty="0">
              <a:solidFill>
                <a:srgbClr val="000000"/>
              </a:solidFill>
              <a:latin typeface="微軟正黑體" panose="020B0604030504040204" pitchFamily="34" charset="-120"/>
              <a:ea typeface="微軟正黑體" panose="020B0604030504040204" pitchFamily="34" charset="-120"/>
            </a:endParaRPr>
          </a:p>
          <a:p>
            <a:pPr marL="285750" indent="-285750">
              <a:buFont typeface="Wingdings" panose="05000000000000000000" pitchFamily="2" charset="2"/>
              <a:buChar char="u"/>
            </a:pPr>
            <a:r>
              <a:rPr lang="zh-TW" altLang="en-US" sz="2800" dirty="0">
                <a:solidFill>
                  <a:srgbClr val="000000"/>
                </a:solidFill>
                <a:latin typeface="微軟正黑體" panose="020B0604030504040204" pitchFamily="34" charset="-120"/>
                <a:ea typeface="微軟正黑體" panose="020B0604030504040204" pitchFamily="34" charset="-120"/>
              </a:rPr>
              <a:t>命學生寫自省書，一直要求修改，並要求在全班面前唸出來</a:t>
            </a:r>
            <a:endParaRPr lang="en-US" altLang="zh-TW" sz="2800" dirty="0">
              <a:solidFill>
                <a:srgbClr val="000000"/>
              </a:solidFill>
              <a:latin typeface="微軟正黑體" panose="020B0604030504040204" pitchFamily="34" charset="-120"/>
              <a:ea typeface="微軟正黑體" panose="020B0604030504040204" pitchFamily="34" charset="-120"/>
            </a:endParaRPr>
          </a:p>
          <a:p>
            <a:endParaRPr lang="zh-TW" altLang="en-US" dirty="0">
              <a:solidFill>
                <a:srgbClr val="000000"/>
              </a:solidFill>
            </a:endParaRPr>
          </a:p>
        </p:txBody>
      </p:sp>
      <p:sp>
        <p:nvSpPr>
          <p:cNvPr id="12" name="圓角矩形 11">
            <a:extLst>
              <a:ext uri="{FF2B5EF4-FFF2-40B4-BE49-F238E27FC236}">
                <a16:creationId xmlns:a16="http://schemas.microsoft.com/office/drawing/2014/main" id="{0E48B7D0-5991-A178-5DD0-762BC57C9785}"/>
              </a:ext>
            </a:extLst>
          </p:cNvPr>
          <p:cNvSpPr/>
          <p:nvPr/>
        </p:nvSpPr>
        <p:spPr>
          <a:xfrm>
            <a:off x="1857375" y="1847115"/>
            <a:ext cx="8019493" cy="1331196"/>
          </a:xfrm>
          <a:prstGeom prst="roundRect">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endParaRPr lang="zh-TW" altLang="en-US" sz="2800" dirty="0">
              <a:solidFill>
                <a:srgbClr val="FF0000"/>
              </a:solidFill>
              <a:latin typeface="Gen Jyuu Gothic Bold" pitchFamily="34" charset="-120"/>
              <a:ea typeface="Gen Jyuu Gothic Bold" pitchFamily="34" charset="-120"/>
              <a:cs typeface="Gen Jyuu Gothic Bold" pitchFamily="34" charset="-120"/>
            </a:endParaRPr>
          </a:p>
        </p:txBody>
      </p:sp>
      <p:sp>
        <p:nvSpPr>
          <p:cNvPr id="15" name="圓角矩形 14">
            <a:extLst>
              <a:ext uri="{FF2B5EF4-FFF2-40B4-BE49-F238E27FC236}">
                <a16:creationId xmlns:a16="http://schemas.microsoft.com/office/drawing/2014/main" id="{16169907-53F2-9FEE-73F6-8C1C5A3CECE5}"/>
              </a:ext>
            </a:extLst>
          </p:cNvPr>
          <p:cNvSpPr/>
          <p:nvPr/>
        </p:nvSpPr>
        <p:spPr>
          <a:xfrm>
            <a:off x="1828800" y="3375297"/>
            <a:ext cx="8019493" cy="1864257"/>
          </a:xfrm>
          <a:prstGeom prst="roundRect">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endParaRPr lang="zh-TW" altLang="en-US" sz="2000" dirty="0">
              <a:solidFill>
                <a:srgbClr val="000000"/>
              </a:solidFill>
              <a:latin typeface="Gen Jyuu Gothic Bold" pitchFamily="34" charset="-120"/>
              <a:ea typeface="Gen Jyuu Gothic Bold" pitchFamily="34" charset="-120"/>
              <a:cs typeface="Gen Jyuu Gothic Bold" pitchFamily="34" charset="-120"/>
            </a:endParaRPr>
          </a:p>
        </p:txBody>
      </p:sp>
      <p:sp>
        <p:nvSpPr>
          <p:cNvPr id="5" name="標題 4">
            <a:extLst>
              <a:ext uri="{FF2B5EF4-FFF2-40B4-BE49-F238E27FC236}">
                <a16:creationId xmlns:a16="http://schemas.microsoft.com/office/drawing/2014/main" id="{FCB9AF58-702F-B477-2C75-204750177645}"/>
              </a:ext>
            </a:extLst>
          </p:cNvPr>
          <p:cNvSpPr>
            <a:spLocks noGrp="1"/>
          </p:cNvSpPr>
          <p:nvPr>
            <p:ph type="title"/>
          </p:nvPr>
        </p:nvSpPr>
        <p:spPr>
          <a:xfrm>
            <a:off x="351745" y="132557"/>
            <a:ext cx="10973601" cy="1375156"/>
          </a:xfrm>
        </p:spPr>
        <p:txBody>
          <a:bodyPr/>
          <a:lstStyle/>
          <a:p>
            <a:r>
              <a:rPr lang="zh-TW" altLang="en-US" dirty="0"/>
              <a:t>這些行為是不當管教嗎？</a:t>
            </a:r>
          </a:p>
        </p:txBody>
      </p:sp>
      <p:sp>
        <p:nvSpPr>
          <p:cNvPr id="3" name="投影片編號版面配置區 2">
            <a:extLst>
              <a:ext uri="{FF2B5EF4-FFF2-40B4-BE49-F238E27FC236}">
                <a16:creationId xmlns:a16="http://schemas.microsoft.com/office/drawing/2014/main" id="{DCE79431-F090-422F-4037-DC2851DFA000}"/>
              </a:ext>
            </a:extLst>
          </p:cNvPr>
          <p:cNvSpPr>
            <a:spLocks noGrp="1"/>
          </p:cNvSpPr>
          <p:nvPr>
            <p:ph type="sldNum" idx="12"/>
          </p:nvPr>
        </p:nvSpPr>
        <p:spPr/>
        <p:txBody>
          <a:bodyPr/>
          <a:lstStyle/>
          <a:p>
            <a:fld id="{00000000-1234-1234-1234-123412341234}" type="slidenum">
              <a:rPr lang="en" smtClean="0"/>
              <a:pPr/>
              <a:t>12</a:t>
            </a:fld>
            <a:endParaRPr lang="en" dirty="0"/>
          </a:p>
        </p:txBody>
      </p:sp>
    </p:spTree>
    <p:extLst>
      <p:ext uri="{BB962C8B-B14F-4D97-AF65-F5344CB8AC3E}">
        <p14:creationId xmlns:p14="http://schemas.microsoft.com/office/powerpoint/2010/main" val="8405383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429817" y="507274"/>
            <a:ext cx="10027920" cy="548640"/>
          </a:xfrm>
        </p:spPr>
        <p:txBody>
          <a:bodyPr/>
          <a:lstStyle/>
          <a:p>
            <a:r>
              <a:rPr lang="zh-TW" altLang="en-US" sz="6000" dirty="0"/>
              <a:t>實施管教之目的</a:t>
            </a:r>
          </a:p>
        </p:txBody>
      </p:sp>
      <p:grpSp>
        <p:nvGrpSpPr>
          <p:cNvPr id="11" name="群組 10"/>
          <p:cNvGrpSpPr/>
          <p:nvPr/>
        </p:nvGrpSpPr>
        <p:grpSpPr>
          <a:xfrm>
            <a:off x="541020" y="2284739"/>
            <a:ext cx="11421821" cy="3282669"/>
            <a:chOff x="2547251" y="910929"/>
            <a:chExt cx="8540671" cy="3553267"/>
          </a:xfrm>
        </p:grpSpPr>
        <p:sp>
          <p:nvSpPr>
            <p:cNvPr id="15" name="圓角化同側角落矩形 14"/>
            <p:cNvSpPr/>
            <p:nvPr/>
          </p:nvSpPr>
          <p:spPr>
            <a:xfrm rot="5400000">
              <a:off x="5040953" y="-1582773"/>
              <a:ext cx="3553267" cy="8540671"/>
            </a:xfrm>
            <a:prstGeom prst="round2Same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zh-TW" altLang="en-US"/>
            </a:p>
          </p:txBody>
        </p:sp>
        <p:sp>
          <p:nvSpPr>
            <p:cNvPr id="16" name="圓角化同側角落矩形 4"/>
            <p:cNvSpPr/>
            <p:nvPr/>
          </p:nvSpPr>
          <p:spPr>
            <a:xfrm>
              <a:off x="2547251" y="1084385"/>
              <a:ext cx="8367215" cy="320635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anchor="ctr" anchorCtr="0">
              <a:noAutofit/>
            </a:bodyPr>
            <a:lstStyle/>
            <a:p>
              <a:pPr marL="0" lvl="1" defTabSz="1066800">
                <a:lnSpc>
                  <a:spcPct val="90000"/>
                </a:lnSpc>
                <a:spcBef>
                  <a:spcPct val="0"/>
                </a:spcBef>
                <a:spcAft>
                  <a:spcPct val="15000"/>
                </a:spcAft>
              </a:pPr>
              <a:r>
                <a:rPr lang="zh-TW" altLang="en-US" sz="3200" dirty="0">
                  <a:solidFill>
                    <a:schemeClr val="accent2">
                      <a:lumMod val="50000"/>
                    </a:schemeClr>
                  </a:solidFill>
                  <a:latin typeface="Gen Jyuu Gothic Bold" pitchFamily="34" charset="-120"/>
                  <a:ea typeface="Gen Jyuu Gothic Bold" pitchFamily="34" charset="-120"/>
                  <a:cs typeface="Gen Jyuu Gothic Bold" pitchFamily="34" charset="-120"/>
                </a:rPr>
                <a:t>十、輔導與管教學生之目的</a:t>
              </a:r>
              <a:endParaRPr lang="en-US" altLang="zh-TW" sz="3200" dirty="0">
                <a:solidFill>
                  <a:schemeClr val="accent2">
                    <a:lumMod val="50000"/>
                  </a:schemeClr>
                </a:solidFill>
                <a:latin typeface="Gen Jyuu Gothic Bold" pitchFamily="34" charset="-120"/>
                <a:ea typeface="Gen Jyuu Gothic Bold" pitchFamily="34" charset="-120"/>
                <a:cs typeface="Gen Jyuu Gothic Bold" pitchFamily="34" charset="-120"/>
              </a:endParaRPr>
            </a:p>
            <a:p>
              <a:pPr marL="457200" lvl="2" defTabSz="1066800">
                <a:lnSpc>
                  <a:spcPct val="90000"/>
                </a:lnSpc>
                <a:spcBef>
                  <a:spcPct val="0"/>
                </a:spcBef>
                <a:spcAft>
                  <a:spcPct val="15000"/>
                </a:spcAft>
              </a:pPr>
              <a:r>
                <a:rPr lang="zh-TW" altLang="en-US" sz="2800" kern="1200" dirty="0">
                  <a:solidFill>
                    <a:schemeClr val="tx1">
                      <a:lumMod val="25000"/>
                    </a:schemeClr>
                  </a:solidFill>
                  <a:latin typeface="Gen Jyuu Gothic Bold" pitchFamily="34" charset="-120"/>
                  <a:ea typeface="Gen Jyuu Gothic Bold" pitchFamily="34" charset="-120"/>
                  <a:cs typeface="Gen Jyuu Gothic Bold" pitchFamily="34" charset="-120"/>
                </a:rPr>
                <a:t>一、</a:t>
              </a:r>
              <a:r>
                <a:rPr lang="zh-TW" altLang="en-US" sz="2800" dirty="0">
                  <a:solidFill>
                    <a:schemeClr val="tx1">
                      <a:lumMod val="25000"/>
                    </a:schemeClr>
                  </a:solidFill>
                  <a:latin typeface="Gen Jyuu Gothic Bold" pitchFamily="34" charset="-120"/>
                  <a:ea typeface="Gen Jyuu Gothic Bold" pitchFamily="34" charset="-120"/>
                  <a:cs typeface="Gen Jyuu Gothic Bold" pitchFamily="34" charset="-120"/>
                </a:rPr>
                <a:t>增進學生良好行為及習慣，減少學生不良行為及習慣，</a:t>
              </a:r>
              <a:br>
                <a:rPr lang="en-US" altLang="zh-TW" sz="2800" dirty="0">
                  <a:solidFill>
                    <a:schemeClr val="tx1">
                      <a:lumMod val="25000"/>
                    </a:schemeClr>
                  </a:solidFill>
                  <a:latin typeface="Gen Jyuu Gothic Bold" pitchFamily="34" charset="-120"/>
                  <a:ea typeface="Gen Jyuu Gothic Bold" pitchFamily="34" charset="-120"/>
                  <a:cs typeface="Gen Jyuu Gothic Bold" pitchFamily="34" charset="-120"/>
                </a:rPr>
              </a:br>
              <a:r>
                <a:rPr lang="zh-TW" altLang="en-US" sz="2800" dirty="0">
                  <a:solidFill>
                    <a:schemeClr val="tx1">
                      <a:lumMod val="25000"/>
                    </a:schemeClr>
                  </a:solidFill>
                  <a:latin typeface="Gen Jyuu Gothic Bold" pitchFamily="34" charset="-120"/>
                  <a:ea typeface="Gen Jyuu Gothic Bold" pitchFamily="34" charset="-120"/>
                  <a:cs typeface="Gen Jyuu Gothic Bold" pitchFamily="34" charset="-120"/>
                </a:rPr>
                <a:t>         以促進學生身心發展及身體自主，激發個人潛能，</a:t>
              </a:r>
              <a:br>
                <a:rPr lang="en-US" altLang="zh-TW" sz="2800" dirty="0">
                  <a:solidFill>
                    <a:schemeClr val="tx1">
                      <a:lumMod val="25000"/>
                    </a:schemeClr>
                  </a:solidFill>
                  <a:latin typeface="Gen Jyuu Gothic Bold" pitchFamily="34" charset="-120"/>
                  <a:ea typeface="Gen Jyuu Gothic Bold" pitchFamily="34" charset="-120"/>
                  <a:cs typeface="Gen Jyuu Gothic Bold" pitchFamily="34" charset="-120"/>
                </a:rPr>
              </a:br>
              <a:r>
                <a:rPr lang="zh-TW" altLang="en-US" sz="2800" dirty="0">
                  <a:solidFill>
                    <a:schemeClr val="tx1">
                      <a:lumMod val="25000"/>
                    </a:schemeClr>
                  </a:solidFill>
                  <a:latin typeface="Gen Jyuu Gothic Bold" pitchFamily="34" charset="-120"/>
                  <a:ea typeface="Gen Jyuu Gothic Bold" pitchFamily="34" charset="-120"/>
                  <a:cs typeface="Gen Jyuu Gothic Bold" pitchFamily="34" charset="-120"/>
                </a:rPr>
                <a:t>         培養</a:t>
              </a:r>
              <a:r>
                <a:rPr lang="zh-TW" altLang="en-US" sz="2800" kern="1200" dirty="0">
                  <a:solidFill>
                    <a:schemeClr val="tx1">
                      <a:lumMod val="25000"/>
                    </a:schemeClr>
                  </a:solidFill>
                  <a:latin typeface="Gen Jyuu Gothic Bold" pitchFamily="34" charset="-120"/>
                  <a:ea typeface="Gen Jyuu Gothic Bold" pitchFamily="34" charset="-120"/>
                  <a:cs typeface="Gen Jyuu Gothic Bold" pitchFamily="34" charset="-120"/>
                </a:rPr>
                <a:t>健全人格並導引適性發展。</a:t>
              </a:r>
              <a:br>
                <a:rPr lang="zh-TW" altLang="en-US" sz="2800" kern="1200" dirty="0">
                  <a:solidFill>
                    <a:schemeClr val="tx1">
                      <a:lumMod val="25000"/>
                    </a:schemeClr>
                  </a:solidFill>
                  <a:latin typeface="Gen Jyuu Gothic Bold" pitchFamily="34" charset="-120"/>
                  <a:ea typeface="Gen Jyuu Gothic Bold" pitchFamily="34" charset="-120"/>
                  <a:cs typeface="Gen Jyuu Gothic Bold" pitchFamily="34" charset="-120"/>
                </a:rPr>
              </a:br>
              <a:r>
                <a:rPr lang="zh-TW" altLang="en-US" sz="2800" kern="1200" dirty="0">
                  <a:solidFill>
                    <a:schemeClr val="tx1">
                      <a:lumMod val="25000"/>
                    </a:schemeClr>
                  </a:solidFill>
                  <a:latin typeface="Gen Jyuu Gothic Bold" pitchFamily="34" charset="-120"/>
                  <a:ea typeface="Gen Jyuu Gothic Bold" pitchFamily="34" charset="-120"/>
                  <a:cs typeface="Gen Jyuu Gothic Bold" pitchFamily="34" charset="-120"/>
                </a:rPr>
                <a:t>二、培養學生自尊尊人、自治自律之處世態度。</a:t>
              </a:r>
              <a:br>
                <a:rPr lang="zh-TW" altLang="en-US" sz="2800" kern="1200" dirty="0">
                  <a:solidFill>
                    <a:schemeClr val="tx1">
                      <a:lumMod val="25000"/>
                    </a:schemeClr>
                  </a:solidFill>
                  <a:latin typeface="Gen Jyuu Gothic Bold" pitchFamily="34" charset="-120"/>
                  <a:ea typeface="Gen Jyuu Gothic Bold" pitchFamily="34" charset="-120"/>
                  <a:cs typeface="Gen Jyuu Gothic Bold" pitchFamily="34" charset="-120"/>
                </a:rPr>
              </a:br>
              <a:r>
                <a:rPr lang="zh-TW" altLang="en-US" sz="2800" kern="1200" dirty="0">
                  <a:solidFill>
                    <a:schemeClr val="tx1">
                      <a:lumMod val="25000"/>
                    </a:schemeClr>
                  </a:solidFill>
                  <a:latin typeface="Gen Jyuu Gothic Bold" pitchFamily="34" charset="-120"/>
                  <a:ea typeface="Gen Jyuu Gothic Bold" pitchFamily="34" charset="-120"/>
                  <a:cs typeface="Gen Jyuu Gothic Bold" pitchFamily="34" charset="-120"/>
                </a:rPr>
                <a:t>三、維護校園安全，避免學生受到霸凌及其他危害。</a:t>
              </a:r>
              <a:br>
                <a:rPr lang="zh-TW" altLang="en-US" sz="2800" kern="1200" dirty="0">
                  <a:solidFill>
                    <a:schemeClr val="tx1">
                      <a:lumMod val="25000"/>
                    </a:schemeClr>
                  </a:solidFill>
                  <a:latin typeface="Gen Jyuu Gothic Bold" pitchFamily="34" charset="-120"/>
                  <a:ea typeface="Gen Jyuu Gothic Bold" pitchFamily="34" charset="-120"/>
                  <a:cs typeface="Gen Jyuu Gothic Bold" pitchFamily="34" charset="-120"/>
                </a:rPr>
              </a:br>
              <a:r>
                <a:rPr lang="zh-TW" altLang="en-US" sz="2800" kern="1200" dirty="0">
                  <a:solidFill>
                    <a:schemeClr val="tx1">
                      <a:lumMod val="25000"/>
                    </a:schemeClr>
                  </a:solidFill>
                  <a:latin typeface="Gen Jyuu Gothic Bold" pitchFamily="34" charset="-120"/>
                  <a:ea typeface="Gen Jyuu Gothic Bold" pitchFamily="34" charset="-120"/>
                  <a:cs typeface="Gen Jyuu Gothic Bold" pitchFamily="34" charset="-120"/>
                </a:rPr>
                <a:t>四、維護教學秩序，確保班級教學及學校教育活動之正常進行。</a:t>
              </a:r>
              <a:endParaRPr lang="zh-TW" altLang="en-US" sz="2800" kern="1200" dirty="0">
                <a:solidFill>
                  <a:schemeClr val="accent2">
                    <a:lumMod val="50000"/>
                  </a:schemeClr>
                </a:solidFill>
              </a:endParaRPr>
            </a:p>
          </p:txBody>
        </p:sp>
      </p:grpSp>
      <p:grpSp>
        <p:nvGrpSpPr>
          <p:cNvPr id="17" name="群組 16"/>
          <p:cNvGrpSpPr/>
          <p:nvPr/>
        </p:nvGrpSpPr>
        <p:grpSpPr>
          <a:xfrm>
            <a:off x="541020" y="1353668"/>
            <a:ext cx="10157460" cy="920926"/>
            <a:chOff x="135248" y="2714132"/>
            <a:chExt cx="2389902" cy="2660569"/>
          </a:xfrm>
        </p:grpSpPr>
        <p:sp>
          <p:nvSpPr>
            <p:cNvPr id="18" name="圓角矩形 17"/>
            <p:cNvSpPr/>
            <p:nvPr/>
          </p:nvSpPr>
          <p:spPr>
            <a:xfrm>
              <a:off x="135248" y="2714132"/>
              <a:ext cx="2389902" cy="2660569"/>
            </a:xfrm>
            <a:prstGeom prst="roundRect">
              <a:avLst/>
            </a:prstGeom>
            <a:solidFill>
              <a:srgbClr val="C090F4"/>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zh-TW" altLang="en-US"/>
            </a:p>
          </p:txBody>
        </p:sp>
        <p:sp>
          <p:nvSpPr>
            <p:cNvPr id="19" name="圓角矩形 4"/>
            <p:cNvSpPr/>
            <p:nvPr/>
          </p:nvSpPr>
          <p:spPr>
            <a:xfrm>
              <a:off x="251913" y="2830797"/>
              <a:ext cx="2156572" cy="24272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0" tIns="114300" rIns="228600" bIns="114300" numCol="1" spcCol="1270" anchor="ctr" anchorCtr="0">
              <a:noAutofit/>
            </a:bodyPr>
            <a:lstStyle/>
            <a:p>
              <a:pPr lvl="0" algn="ctr" defTabSz="2667000">
                <a:lnSpc>
                  <a:spcPct val="90000"/>
                </a:lnSpc>
                <a:spcBef>
                  <a:spcPct val="0"/>
                </a:spcBef>
                <a:spcAft>
                  <a:spcPct val="35000"/>
                </a:spcAft>
              </a:pPr>
              <a:r>
                <a:rPr lang="zh-TW" altLang="en-US" sz="3600" dirty="0">
                  <a:latin typeface="Gen Jyuu Gothic Bold" pitchFamily="34" charset="-120"/>
                  <a:ea typeface="Gen Jyuu Gothic Bold" pitchFamily="34" charset="-120"/>
                  <a:cs typeface="Gen Jyuu Gothic Bold" pitchFamily="34" charset="-120"/>
                </a:rPr>
                <a:t>學校訂定教師輔導與管教學生辦法注意事項</a:t>
              </a:r>
            </a:p>
          </p:txBody>
        </p:sp>
      </p:grpSp>
      <p:grpSp>
        <p:nvGrpSpPr>
          <p:cNvPr id="21" name="群組 20"/>
          <p:cNvGrpSpPr/>
          <p:nvPr/>
        </p:nvGrpSpPr>
        <p:grpSpPr>
          <a:xfrm>
            <a:off x="1525943" y="5407161"/>
            <a:ext cx="10225482" cy="920926"/>
            <a:chOff x="135248" y="2714132"/>
            <a:chExt cx="2389902" cy="2660569"/>
          </a:xfrm>
        </p:grpSpPr>
        <p:sp>
          <p:nvSpPr>
            <p:cNvPr id="22" name="圓角矩形 21"/>
            <p:cNvSpPr/>
            <p:nvPr/>
          </p:nvSpPr>
          <p:spPr>
            <a:xfrm>
              <a:off x="135248" y="2714132"/>
              <a:ext cx="2389902" cy="2660569"/>
            </a:xfrm>
            <a:prstGeom prst="roundRect">
              <a:avLst/>
            </a:prstGeom>
            <a:solidFill>
              <a:schemeClr val="bg2"/>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zh-TW" altLang="en-US"/>
            </a:p>
          </p:txBody>
        </p:sp>
        <p:sp>
          <p:nvSpPr>
            <p:cNvPr id="23" name="圓角矩形 4"/>
            <p:cNvSpPr/>
            <p:nvPr/>
          </p:nvSpPr>
          <p:spPr>
            <a:xfrm>
              <a:off x="258194" y="2918853"/>
              <a:ext cx="2212740" cy="2427238"/>
            </a:xfrm>
            <a:prstGeom prst="rect">
              <a:avLst/>
            </a:prstGeom>
            <a:solidFill>
              <a:schemeClr val="bg2"/>
            </a:solidFill>
          </p:spPr>
          <p:style>
            <a:lnRef idx="0">
              <a:scrgbClr r="0" g="0" b="0"/>
            </a:lnRef>
            <a:fillRef idx="0">
              <a:scrgbClr r="0" g="0" b="0"/>
            </a:fillRef>
            <a:effectRef idx="0">
              <a:scrgbClr r="0" g="0" b="0"/>
            </a:effectRef>
            <a:fontRef idx="minor">
              <a:schemeClr val="lt1"/>
            </a:fontRef>
          </p:style>
          <p:txBody>
            <a:bodyPr spcFirstLastPara="0" vert="horz" wrap="square" lIns="228600" tIns="114300" rIns="228600" bIns="114300" numCol="1" spcCol="1270" anchor="ctr" anchorCtr="0">
              <a:noAutofit/>
            </a:bodyPr>
            <a:lstStyle/>
            <a:p>
              <a:pPr lvl="0" defTabSz="2667000">
                <a:lnSpc>
                  <a:spcPct val="90000"/>
                </a:lnSpc>
                <a:spcBef>
                  <a:spcPct val="0"/>
                </a:spcBef>
                <a:spcAft>
                  <a:spcPct val="35000"/>
                </a:spcAft>
              </a:pPr>
              <a:r>
                <a:rPr lang="zh-TW" altLang="en-US" sz="2400" dirty="0">
                  <a:solidFill>
                    <a:schemeClr val="accent2">
                      <a:lumMod val="50000"/>
                    </a:schemeClr>
                  </a:solidFill>
                  <a:latin typeface="Gen Jyuu Gothic Bold" pitchFamily="34" charset="-120"/>
                  <a:ea typeface="Gen Jyuu Gothic Bold" pitchFamily="34" charset="-120"/>
                  <a:cs typeface="Gen Jyuu Gothic Bold" pitchFamily="34" charset="-120"/>
                </a:rPr>
                <a:t>指教師基於第十點之目的，對學生須強化或導正之行為，所實施之各種有利或不利之集體或個別處置。（第</a:t>
              </a:r>
              <a:r>
                <a:rPr lang="en-US" altLang="zh-TW" sz="2400" dirty="0">
                  <a:solidFill>
                    <a:schemeClr val="accent2">
                      <a:lumMod val="50000"/>
                    </a:schemeClr>
                  </a:solidFill>
                  <a:latin typeface="Gen Jyuu Gothic Bold" pitchFamily="34" charset="-120"/>
                  <a:ea typeface="Gen Jyuu Gothic Bold" pitchFamily="34" charset="-120"/>
                  <a:cs typeface="Gen Jyuu Gothic Bold" pitchFamily="34" charset="-120"/>
                </a:rPr>
                <a:t>4</a:t>
              </a:r>
              <a:r>
                <a:rPr lang="zh-TW" altLang="en-US" sz="2400" dirty="0">
                  <a:solidFill>
                    <a:schemeClr val="accent2">
                      <a:lumMod val="50000"/>
                    </a:schemeClr>
                  </a:solidFill>
                  <a:latin typeface="Gen Jyuu Gothic Bold" pitchFamily="34" charset="-120"/>
                  <a:ea typeface="Gen Jyuu Gothic Bold" pitchFamily="34" charset="-120"/>
                  <a:cs typeface="Gen Jyuu Gothic Bold" pitchFamily="34" charset="-120"/>
                </a:rPr>
                <a:t>點第</a:t>
              </a:r>
              <a:r>
                <a:rPr lang="en-US" altLang="zh-TW" sz="2400" dirty="0">
                  <a:solidFill>
                    <a:schemeClr val="accent2">
                      <a:lumMod val="50000"/>
                    </a:schemeClr>
                  </a:solidFill>
                  <a:latin typeface="Gen Jyuu Gothic Bold" pitchFamily="34" charset="-120"/>
                  <a:ea typeface="Gen Jyuu Gothic Bold" pitchFamily="34" charset="-120"/>
                  <a:cs typeface="Gen Jyuu Gothic Bold" pitchFamily="34" charset="-120"/>
                </a:rPr>
                <a:t>1</a:t>
              </a:r>
              <a:r>
                <a:rPr lang="zh-TW" altLang="en-US" sz="2400" dirty="0">
                  <a:solidFill>
                    <a:schemeClr val="accent2">
                      <a:lumMod val="50000"/>
                    </a:schemeClr>
                  </a:solidFill>
                  <a:latin typeface="Gen Jyuu Gothic Bold" pitchFamily="34" charset="-120"/>
                  <a:ea typeface="Gen Jyuu Gothic Bold" pitchFamily="34" charset="-120"/>
                  <a:cs typeface="Gen Jyuu Gothic Bold" pitchFamily="34" charset="-120"/>
                </a:rPr>
                <a:t>項）</a:t>
              </a:r>
            </a:p>
          </p:txBody>
        </p:sp>
      </p:grpSp>
      <p:grpSp>
        <p:nvGrpSpPr>
          <p:cNvPr id="24" name="群組 23"/>
          <p:cNvGrpSpPr/>
          <p:nvPr/>
        </p:nvGrpSpPr>
        <p:grpSpPr>
          <a:xfrm>
            <a:off x="109310" y="5391269"/>
            <a:ext cx="2057666" cy="1152302"/>
            <a:chOff x="135248" y="2714133"/>
            <a:chExt cx="2389902" cy="2660569"/>
          </a:xfrm>
        </p:grpSpPr>
        <p:sp>
          <p:nvSpPr>
            <p:cNvPr id="25" name="圓角矩形 24"/>
            <p:cNvSpPr/>
            <p:nvPr/>
          </p:nvSpPr>
          <p:spPr>
            <a:xfrm>
              <a:off x="135248" y="2714133"/>
              <a:ext cx="2389902" cy="2660569"/>
            </a:xfrm>
            <a:prstGeom prst="roundRect">
              <a:avLst/>
            </a:prstGeom>
            <a:solidFill>
              <a:srgbClr val="C090F4"/>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zh-TW" altLang="en-US"/>
            </a:p>
          </p:txBody>
        </p:sp>
        <p:sp>
          <p:nvSpPr>
            <p:cNvPr id="26" name="圓角矩形 4"/>
            <p:cNvSpPr/>
            <p:nvPr/>
          </p:nvSpPr>
          <p:spPr>
            <a:xfrm>
              <a:off x="251913" y="2830797"/>
              <a:ext cx="2156572" cy="24272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0" tIns="114300" rIns="228600" bIns="114300" numCol="1" spcCol="1270" anchor="ctr" anchorCtr="0">
              <a:noAutofit/>
            </a:bodyPr>
            <a:lstStyle/>
            <a:p>
              <a:pPr lvl="0" algn="ctr" defTabSz="2667000">
                <a:lnSpc>
                  <a:spcPct val="90000"/>
                </a:lnSpc>
                <a:spcBef>
                  <a:spcPct val="0"/>
                </a:spcBef>
                <a:spcAft>
                  <a:spcPct val="35000"/>
                </a:spcAft>
              </a:pPr>
              <a:r>
                <a:rPr lang="zh-TW" altLang="en-US" sz="4400" dirty="0">
                  <a:latin typeface="Gen Jyuu Gothic Bold" pitchFamily="34" charset="-120"/>
                  <a:ea typeface="Gen Jyuu Gothic Bold" pitchFamily="34" charset="-120"/>
                  <a:cs typeface="Gen Jyuu Gothic Bold" pitchFamily="34" charset="-120"/>
                </a:rPr>
                <a:t>管教</a:t>
              </a:r>
            </a:p>
          </p:txBody>
        </p:sp>
      </p:grpSp>
      <p:sp>
        <p:nvSpPr>
          <p:cNvPr id="3" name="矩形 2"/>
          <p:cNvSpPr/>
          <p:nvPr/>
        </p:nvSpPr>
        <p:spPr>
          <a:xfrm>
            <a:off x="8719962" y="1966817"/>
            <a:ext cx="1385316" cy="307777"/>
          </a:xfrm>
          <a:prstGeom prst="rect">
            <a:avLst/>
          </a:prstGeom>
        </p:spPr>
        <p:txBody>
          <a:bodyPr wrap="none">
            <a:spAutoFit/>
          </a:bodyPr>
          <a:lstStyle/>
          <a:p>
            <a:r>
              <a:rPr lang="en-US" altLang="zh-TW" sz="1400" b="1" dirty="0">
                <a:solidFill>
                  <a:srgbClr val="000000"/>
                </a:solidFill>
                <a:latin typeface="+mj-ea"/>
                <a:ea typeface="+mj-ea"/>
              </a:rPr>
              <a:t>(</a:t>
            </a:r>
            <a:r>
              <a:rPr lang="zh-TW" altLang="en-US" sz="1400" b="1" dirty="0">
                <a:solidFill>
                  <a:srgbClr val="000000"/>
                </a:solidFill>
                <a:latin typeface="+mj-ea"/>
                <a:ea typeface="+mj-ea"/>
              </a:rPr>
              <a:t> </a:t>
            </a:r>
            <a:r>
              <a:rPr lang="en-US" altLang="zh-TW" sz="1400" b="1" dirty="0">
                <a:solidFill>
                  <a:srgbClr val="000000"/>
                </a:solidFill>
                <a:latin typeface="+mj-ea"/>
                <a:ea typeface="+mj-ea"/>
              </a:rPr>
              <a:t>113.2.5</a:t>
            </a:r>
            <a:r>
              <a:rPr lang="zh-TW" altLang="en-US" sz="1400" b="1" dirty="0">
                <a:solidFill>
                  <a:srgbClr val="000000"/>
                </a:solidFill>
                <a:latin typeface="+mj-ea"/>
                <a:ea typeface="+mj-ea"/>
              </a:rPr>
              <a:t>修正 </a:t>
            </a:r>
            <a:r>
              <a:rPr lang="en-US" altLang="zh-TW" sz="1400" b="1" dirty="0">
                <a:solidFill>
                  <a:srgbClr val="000000"/>
                </a:solidFill>
                <a:latin typeface="+mj-ea"/>
                <a:ea typeface="+mj-ea"/>
              </a:rPr>
              <a:t>)</a:t>
            </a:r>
          </a:p>
        </p:txBody>
      </p:sp>
      <p:sp>
        <p:nvSpPr>
          <p:cNvPr id="5" name="投影片編號版面配置區 4">
            <a:extLst>
              <a:ext uri="{FF2B5EF4-FFF2-40B4-BE49-F238E27FC236}">
                <a16:creationId xmlns:a16="http://schemas.microsoft.com/office/drawing/2014/main" id="{E45E7E43-2938-BB39-709E-29ECE60A78CD}"/>
              </a:ext>
            </a:extLst>
          </p:cNvPr>
          <p:cNvSpPr>
            <a:spLocks noGrp="1"/>
          </p:cNvSpPr>
          <p:nvPr>
            <p:ph type="sldNum" sz="quarter" idx="12"/>
          </p:nvPr>
        </p:nvSpPr>
        <p:spPr>
          <a:xfrm>
            <a:off x="11490212" y="6307308"/>
            <a:ext cx="670560" cy="502920"/>
          </a:xfrm>
        </p:spPr>
        <p:txBody>
          <a:bodyPr/>
          <a:lstStyle/>
          <a:p>
            <a:fld id="{AC92F197-9532-471B-9190-14BFE04B8C83}" type="slidenum">
              <a:rPr lang="zh-TW" altLang="en-US" smtClean="0"/>
              <a:pPr/>
              <a:t>13</a:t>
            </a:fld>
            <a:endParaRPr lang="zh-TW" altLang="en-US" dirty="0"/>
          </a:p>
        </p:txBody>
      </p:sp>
    </p:spTree>
    <p:extLst>
      <p:ext uri="{BB962C8B-B14F-4D97-AF65-F5344CB8AC3E}">
        <p14:creationId xmlns:p14="http://schemas.microsoft.com/office/powerpoint/2010/main" val="23173454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170737" y="507274"/>
            <a:ext cx="10027920" cy="548640"/>
          </a:xfrm>
        </p:spPr>
        <p:txBody>
          <a:bodyPr/>
          <a:lstStyle/>
          <a:p>
            <a:r>
              <a:rPr lang="zh-TW" altLang="en-US" sz="6000" dirty="0"/>
              <a:t>什麼是不當管教？</a:t>
            </a:r>
          </a:p>
        </p:txBody>
      </p:sp>
      <p:grpSp>
        <p:nvGrpSpPr>
          <p:cNvPr id="4" name="群組 3"/>
          <p:cNvGrpSpPr/>
          <p:nvPr/>
        </p:nvGrpSpPr>
        <p:grpSpPr>
          <a:xfrm>
            <a:off x="789951" y="1313283"/>
            <a:ext cx="10242637" cy="2239541"/>
            <a:chOff x="115207" y="2714131"/>
            <a:chExt cx="2409943" cy="2660569"/>
          </a:xfrm>
        </p:grpSpPr>
        <p:sp>
          <p:nvSpPr>
            <p:cNvPr id="6" name="圓角矩形 5"/>
            <p:cNvSpPr/>
            <p:nvPr/>
          </p:nvSpPr>
          <p:spPr>
            <a:xfrm>
              <a:off x="135248" y="2714131"/>
              <a:ext cx="2389902" cy="2660569"/>
            </a:xfrm>
            <a:prstGeom prst="roundRect">
              <a:avLst/>
            </a:prstGeom>
            <a:solidFill>
              <a:srgbClr val="C090F4"/>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zh-TW" altLang="en-US"/>
            </a:p>
          </p:txBody>
        </p:sp>
        <p:sp>
          <p:nvSpPr>
            <p:cNvPr id="7" name="圓角矩形 4"/>
            <p:cNvSpPr/>
            <p:nvPr/>
          </p:nvSpPr>
          <p:spPr>
            <a:xfrm>
              <a:off x="115207" y="2830796"/>
              <a:ext cx="2156572" cy="242723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0" tIns="114300" rIns="228600" bIns="114300" numCol="1" spcCol="1270" anchor="ctr" anchorCtr="0">
              <a:noAutofit/>
            </a:bodyPr>
            <a:lstStyle/>
            <a:p>
              <a:pPr lvl="0" algn="ctr" defTabSz="2667000">
                <a:lnSpc>
                  <a:spcPct val="90000"/>
                </a:lnSpc>
                <a:spcBef>
                  <a:spcPct val="0"/>
                </a:spcBef>
                <a:spcAft>
                  <a:spcPct val="35000"/>
                </a:spcAft>
              </a:pPr>
              <a:r>
                <a:rPr lang="zh-TW" altLang="en-US" sz="3600" dirty="0">
                  <a:latin typeface="Gen Jyuu Gothic Bold" pitchFamily="34" charset="-120"/>
                  <a:ea typeface="Gen Jyuu Gothic Bold" pitchFamily="34" charset="-120"/>
                  <a:cs typeface="Gen Jyuu Gothic Bold" pitchFamily="34" charset="-120"/>
                </a:rPr>
                <a:t>學校訂定教師輔導與管教學生辦法注意事項</a:t>
              </a:r>
              <a:endParaRPr lang="en-US" altLang="zh-TW" sz="3600" dirty="0">
                <a:latin typeface="Gen Jyuu Gothic Bold" pitchFamily="34" charset="-120"/>
                <a:ea typeface="Gen Jyuu Gothic Bold" pitchFamily="34" charset="-120"/>
                <a:cs typeface="Gen Jyuu Gothic Bold" pitchFamily="34" charset="-120"/>
              </a:endParaRPr>
            </a:p>
            <a:p>
              <a:pPr lvl="0" algn="ctr" defTabSz="2667000">
                <a:lnSpc>
                  <a:spcPct val="90000"/>
                </a:lnSpc>
                <a:spcBef>
                  <a:spcPct val="0"/>
                </a:spcBef>
                <a:spcAft>
                  <a:spcPct val="35000"/>
                </a:spcAft>
              </a:pPr>
              <a:endParaRPr lang="en-US" altLang="zh-TW" sz="3600" dirty="0">
                <a:latin typeface="Gen Jyuu Gothic Bold" pitchFamily="34" charset="-120"/>
                <a:ea typeface="Gen Jyuu Gothic Bold" pitchFamily="34" charset="-120"/>
                <a:cs typeface="Gen Jyuu Gothic Bold" pitchFamily="34" charset="-120"/>
              </a:endParaRPr>
            </a:p>
            <a:p>
              <a:pPr lvl="0" algn="ctr" defTabSz="2667000">
                <a:lnSpc>
                  <a:spcPct val="90000"/>
                </a:lnSpc>
                <a:spcBef>
                  <a:spcPct val="0"/>
                </a:spcBef>
                <a:spcAft>
                  <a:spcPct val="35000"/>
                </a:spcAft>
              </a:pPr>
              <a:endParaRPr lang="zh-TW" altLang="en-US" sz="3600" dirty="0">
                <a:latin typeface="Gen Jyuu Gothic Bold" pitchFamily="34" charset="-120"/>
                <a:ea typeface="Gen Jyuu Gothic Bold" pitchFamily="34" charset="-120"/>
                <a:cs typeface="Gen Jyuu Gothic Bold" pitchFamily="34" charset="-120"/>
              </a:endParaRPr>
            </a:p>
          </p:txBody>
        </p:sp>
      </p:grpSp>
      <p:sp>
        <p:nvSpPr>
          <p:cNvPr id="8" name="文字方塊 7">
            <a:hlinkClick r:id="rId2"/>
            <a:extLst>
              <a:ext uri="{FF2B5EF4-FFF2-40B4-BE49-F238E27FC236}">
                <a16:creationId xmlns:a16="http://schemas.microsoft.com/office/drawing/2014/main" id="{A4AD5842-8B87-ED09-7D6C-57C04D5496F9}"/>
              </a:ext>
            </a:extLst>
          </p:cNvPr>
          <p:cNvSpPr txBox="1"/>
          <p:nvPr/>
        </p:nvSpPr>
        <p:spPr>
          <a:xfrm>
            <a:off x="9709534" y="1654878"/>
            <a:ext cx="1978270" cy="307777"/>
          </a:xfrm>
          <a:prstGeom prst="rect">
            <a:avLst/>
          </a:prstGeom>
          <a:noFill/>
        </p:spPr>
        <p:txBody>
          <a:bodyPr wrap="square" rtlCol="0">
            <a:spAutoFit/>
          </a:bodyPr>
          <a:lstStyle/>
          <a:p>
            <a:r>
              <a:rPr lang="en-US" altLang="zh-TW" sz="1400" b="1" dirty="0">
                <a:solidFill>
                  <a:srgbClr val="000000"/>
                </a:solidFill>
                <a:latin typeface="+mj-ea"/>
                <a:ea typeface="+mj-ea"/>
              </a:rPr>
              <a:t>(</a:t>
            </a:r>
            <a:r>
              <a:rPr lang="zh-TW" altLang="en-US" sz="1400" b="1" dirty="0">
                <a:solidFill>
                  <a:srgbClr val="000000"/>
                </a:solidFill>
                <a:latin typeface="+mj-ea"/>
                <a:ea typeface="+mj-ea"/>
              </a:rPr>
              <a:t> </a:t>
            </a:r>
            <a:r>
              <a:rPr lang="en-US" altLang="zh-TW" sz="1400" b="1" dirty="0">
                <a:solidFill>
                  <a:srgbClr val="000000"/>
                </a:solidFill>
                <a:latin typeface="+mj-ea"/>
                <a:ea typeface="+mj-ea"/>
              </a:rPr>
              <a:t>113.2.5</a:t>
            </a:r>
            <a:r>
              <a:rPr lang="zh-TW" altLang="en-US" sz="1400" b="1" dirty="0">
                <a:solidFill>
                  <a:srgbClr val="000000"/>
                </a:solidFill>
                <a:latin typeface="+mj-ea"/>
                <a:ea typeface="+mj-ea"/>
              </a:rPr>
              <a:t>修正 </a:t>
            </a:r>
            <a:r>
              <a:rPr lang="en-US" altLang="zh-TW" sz="1400" b="1" dirty="0">
                <a:solidFill>
                  <a:srgbClr val="000000"/>
                </a:solidFill>
                <a:latin typeface="+mj-ea"/>
                <a:ea typeface="+mj-ea"/>
              </a:rPr>
              <a:t>)</a:t>
            </a:r>
          </a:p>
        </p:txBody>
      </p:sp>
      <p:graphicFrame>
        <p:nvGraphicFramePr>
          <p:cNvPr id="5" name="資料庫圖表 4"/>
          <p:cNvGraphicFramePr/>
          <p:nvPr>
            <p:extLst>
              <p:ext uri="{D42A27DB-BD31-4B8C-83A1-F6EECF244321}">
                <p14:modId xmlns:p14="http://schemas.microsoft.com/office/powerpoint/2010/main" val="4086872528"/>
              </p:ext>
            </p:extLst>
          </p:nvPr>
        </p:nvGraphicFramePr>
        <p:xfrm>
          <a:off x="581966" y="865263"/>
          <a:ext cx="11223171" cy="537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9" name="群組 8"/>
          <p:cNvGrpSpPr/>
          <p:nvPr/>
        </p:nvGrpSpPr>
        <p:grpSpPr>
          <a:xfrm>
            <a:off x="789951" y="3667121"/>
            <a:ext cx="3915399" cy="2857503"/>
            <a:chOff x="0" y="-12483"/>
            <a:chExt cx="3811105" cy="1248196"/>
          </a:xfrm>
          <a:solidFill>
            <a:schemeClr val="accent4">
              <a:lumMod val="20000"/>
              <a:lumOff val="80000"/>
            </a:schemeClr>
          </a:solidFill>
        </p:grpSpPr>
        <p:sp>
          <p:nvSpPr>
            <p:cNvPr id="10" name="矩形 9"/>
            <p:cNvSpPr/>
            <p:nvPr/>
          </p:nvSpPr>
          <p:spPr>
            <a:xfrm>
              <a:off x="0" y="-12483"/>
              <a:ext cx="3811105" cy="1235713"/>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zh-TW" altLang="en-US"/>
            </a:p>
          </p:txBody>
        </p:sp>
        <p:sp>
          <p:nvSpPr>
            <p:cNvPr id="11" name="矩形 10"/>
            <p:cNvSpPr/>
            <p:nvPr/>
          </p:nvSpPr>
          <p:spPr>
            <a:xfrm>
              <a:off x="0" y="0"/>
              <a:ext cx="3811105" cy="123571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l" defTabSz="800100">
                <a:lnSpc>
                  <a:spcPts val="2400"/>
                </a:lnSpc>
                <a:spcBef>
                  <a:spcPct val="0"/>
                </a:spcBef>
                <a:spcAft>
                  <a:spcPct val="35000"/>
                </a:spcAft>
              </a:pPr>
              <a:r>
                <a:rPr lang="zh-TW" altLang="en-US" sz="3200" kern="1200" dirty="0">
                  <a:solidFill>
                    <a:schemeClr val="tx1">
                      <a:lumMod val="25000"/>
                    </a:schemeClr>
                  </a:solidFill>
                  <a:latin typeface="Gen Jyuu Gothic Bold" pitchFamily="34" charset="-120"/>
                  <a:ea typeface="Gen Jyuu Gothic Bold" pitchFamily="34" charset="-120"/>
                  <a:cs typeface="Gen Jyuu Gothic Bold" pitchFamily="34" charset="-120"/>
                </a:rPr>
                <a:t>體罰：</a:t>
              </a:r>
              <a:br>
                <a:rPr lang="en-US" altLang="zh-TW" sz="1800" kern="1200" dirty="0">
                  <a:solidFill>
                    <a:schemeClr val="tx1">
                      <a:lumMod val="25000"/>
                    </a:schemeClr>
                  </a:solidFill>
                  <a:latin typeface="Gen Jyuu Gothic Bold" pitchFamily="34" charset="-120"/>
                  <a:ea typeface="Gen Jyuu Gothic Bold" pitchFamily="34" charset="-120"/>
                  <a:cs typeface="Gen Jyuu Gothic Bold" pitchFamily="34" charset="-120"/>
                </a:rPr>
              </a:br>
              <a:r>
                <a:rPr lang="zh-TW" altLang="en-US" sz="1800" kern="1200" dirty="0">
                  <a:solidFill>
                    <a:schemeClr val="tx1">
                      <a:lumMod val="25000"/>
                    </a:schemeClr>
                  </a:solidFill>
                  <a:latin typeface="Gen Jyuu Gothic Bold" pitchFamily="34" charset="-120"/>
                  <a:ea typeface="Gen Jyuu Gothic Bold" pitchFamily="34" charset="-120"/>
                  <a:cs typeface="Gen Jyuu Gothic Bold" pitchFamily="34" charset="-120"/>
                </a:rPr>
                <a:t>教師於教育過程中，基於</a:t>
              </a:r>
              <a:r>
                <a:rPr lang="zh-TW" altLang="en-US" sz="1800" b="1" u="none" kern="1200" dirty="0">
                  <a:solidFill>
                    <a:srgbClr val="FF0000"/>
                  </a:solidFill>
                  <a:latin typeface="Gen Jyuu Gothic Bold" pitchFamily="34" charset="-120"/>
                  <a:ea typeface="Gen Jyuu Gothic Bold" pitchFamily="34" charset="-120"/>
                  <a:cs typeface="Gen Jyuu Gothic Bold" pitchFamily="34" charset="-120"/>
                </a:rPr>
                <a:t>處罰之目的</a:t>
              </a:r>
              <a:r>
                <a:rPr lang="zh-TW" altLang="en-US" sz="1800" kern="1200" dirty="0">
                  <a:solidFill>
                    <a:schemeClr val="tx1">
                      <a:lumMod val="25000"/>
                    </a:schemeClr>
                  </a:solidFill>
                  <a:latin typeface="Gen Jyuu Gothic Bold" pitchFamily="34" charset="-120"/>
                  <a:ea typeface="Gen Jyuu Gothic Bold" pitchFamily="34" charset="-120"/>
                  <a:cs typeface="Gen Jyuu Gothic Bold" pitchFamily="34" charset="-120"/>
                </a:rPr>
                <a:t>，親自、責令學生自己或第三者對學生身體施加強制力，或責令學生採取特定身體動作，使學生</a:t>
              </a:r>
              <a:r>
                <a:rPr lang="zh-TW" altLang="en-US" sz="1800" kern="1200" dirty="0">
                  <a:solidFill>
                    <a:srgbClr val="FF0000"/>
                  </a:solidFill>
                  <a:latin typeface="Gen Jyuu Gothic Bold" pitchFamily="34" charset="-120"/>
                  <a:ea typeface="Gen Jyuu Gothic Bold" pitchFamily="34" charset="-120"/>
                  <a:cs typeface="Gen Jyuu Gothic Bold" pitchFamily="34" charset="-120"/>
                </a:rPr>
                <a:t>身體客觀上受到痛苦或身心受到侵害之行為</a:t>
              </a:r>
              <a:r>
                <a:rPr lang="zh-TW" altLang="en-US" sz="1800" kern="1200" dirty="0">
                  <a:solidFill>
                    <a:schemeClr val="tx1">
                      <a:lumMod val="25000"/>
                    </a:schemeClr>
                  </a:solidFill>
                  <a:latin typeface="Gen Jyuu Gothic Bold" pitchFamily="34" charset="-120"/>
                  <a:ea typeface="Gen Jyuu Gothic Bold" pitchFamily="34" charset="-120"/>
                  <a:cs typeface="Gen Jyuu Gothic Bold" pitchFamily="34" charset="-120"/>
                </a:rPr>
                <a:t>。（教師法施行細則第</a:t>
              </a:r>
              <a:r>
                <a:rPr lang="en-US" altLang="zh-TW" sz="1800" kern="1200" dirty="0">
                  <a:solidFill>
                    <a:schemeClr val="tx1">
                      <a:lumMod val="25000"/>
                    </a:schemeClr>
                  </a:solidFill>
                  <a:latin typeface="Gen Jyuu Gothic Bold" pitchFamily="34" charset="-120"/>
                  <a:ea typeface="Gen Jyuu Gothic Bold" pitchFamily="34" charset="-120"/>
                  <a:cs typeface="Gen Jyuu Gothic Bold" pitchFamily="34" charset="-120"/>
                </a:rPr>
                <a:t>8</a:t>
              </a:r>
              <a:r>
                <a:rPr lang="zh-TW" altLang="en-US" sz="1800" kern="1200" dirty="0">
                  <a:solidFill>
                    <a:schemeClr val="tx1">
                      <a:lumMod val="25000"/>
                    </a:schemeClr>
                  </a:solidFill>
                  <a:latin typeface="Gen Jyuu Gothic Bold" pitchFamily="34" charset="-120"/>
                  <a:ea typeface="Gen Jyuu Gothic Bold" pitchFamily="34" charset="-120"/>
                  <a:cs typeface="Gen Jyuu Gothic Bold" pitchFamily="34" charset="-120"/>
                </a:rPr>
                <a:t>條第</a:t>
              </a:r>
              <a:r>
                <a:rPr lang="en-US" altLang="zh-TW" sz="1800" kern="1200" dirty="0">
                  <a:solidFill>
                    <a:schemeClr val="tx1">
                      <a:lumMod val="25000"/>
                    </a:schemeClr>
                  </a:solidFill>
                  <a:latin typeface="Gen Jyuu Gothic Bold" pitchFamily="34" charset="-120"/>
                  <a:ea typeface="Gen Jyuu Gothic Bold" pitchFamily="34" charset="-120"/>
                  <a:cs typeface="Gen Jyuu Gothic Bold" pitchFamily="34" charset="-120"/>
                </a:rPr>
                <a:t>1</a:t>
              </a:r>
              <a:r>
                <a:rPr lang="zh-TW" altLang="en-US" sz="1800" kern="1200" dirty="0">
                  <a:solidFill>
                    <a:schemeClr val="tx1">
                      <a:lumMod val="25000"/>
                    </a:schemeClr>
                  </a:solidFill>
                  <a:latin typeface="Gen Jyuu Gothic Bold" pitchFamily="34" charset="-120"/>
                  <a:ea typeface="Gen Jyuu Gothic Bold" pitchFamily="34" charset="-120"/>
                  <a:cs typeface="Gen Jyuu Gothic Bold" pitchFamily="34" charset="-120"/>
                </a:rPr>
                <a:t>項）</a:t>
              </a:r>
            </a:p>
          </p:txBody>
        </p:sp>
      </p:grpSp>
      <p:pic>
        <p:nvPicPr>
          <p:cNvPr id="18" name="Picture 3">
            <a:hlinkClick r:id="rId8"/>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804797" y="4672683"/>
            <a:ext cx="4033743" cy="2001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2">
            <a:hlinkClick r:id="rId10"/>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705350" y="3686190"/>
            <a:ext cx="3836044" cy="21988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等腰三角形 19">
            <a:hlinkClick r:id="rId10"/>
          </p:cNvPr>
          <p:cNvSpPr/>
          <p:nvPr/>
        </p:nvSpPr>
        <p:spPr>
          <a:xfrm rot="5400000">
            <a:off x="7974519" y="5105671"/>
            <a:ext cx="333919" cy="381000"/>
          </a:xfrm>
          <a:prstGeom prst="triangle">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zh-TW" altLang="en-US"/>
          </a:p>
        </p:txBody>
      </p:sp>
      <p:sp>
        <p:nvSpPr>
          <p:cNvPr id="21" name="等腰三角形 20">
            <a:hlinkClick r:id="rId8"/>
          </p:cNvPr>
          <p:cNvSpPr/>
          <p:nvPr/>
        </p:nvSpPr>
        <p:spPr>
          <a:xfrm rot="5400000">
            <a:off x="11330344" y="5991497"/>
            <a:ext cx="333919" cy="381000"/>
          </a:xfrm>
          <a:prstGeom prst="triangle">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zh-TW" altLang="en-US"/>
          </a:p>
        </p:txBody>
      </p:sp>
      <p:sp>
        <p:nvSpPr>
          <p:cNvPr id="12" name="投影片編號版面配置區 11">
            <a:extLst>
              <a:ext uri="{FF2B5EF4-FFF2-40B4-BE49-F238E27FC236}">
                <a16:creationId xmlns:a16="http://schemas.microsoft.com/office/drawing/2014/main" id="{EFB193C9-99D1-2F2D-61E9-D255F2179A1F}"/>
              </a:ext>
            </a:extLst>
          </p:cNvPr>
          <p:cNvSpPr>
            <a:spLocks noGrp="1"/>
          </p:cNvSpPr>
          <p:nvPr>
            <p:ph type="sldNum" sz="quarter" idx="12"/>
          </p:nvPr>
        </p:nvSpPr>
        <p:spPr>
          <a:xfrm>
            <a:off x="5858271" y="6240387"/>
            <a:ext cx="670560" cy="502920"/>
          </a:xfrm>
        </p:spPr>
        <p:txBody>
          <a:bodyPr/>
          <a:lstStyle/>
          <a:p>
            <a:fld id="{AC92F197-9532-471B-9190-14BFE04B8C83}" type="slidenum">
              <a:rPr lang="zh-TW" altLang="en-US" smtClean="0"/>
              <a:pPr/>
              <a:t>14</a:t>
            </a:fld>
            <a:endParaRPr lang="zh-TW" altLang="en-US" dirty="0"/>
          </a:p>
        </p:txBody>
      </p:sp>
      <p:sp>
        <p:nvSpPr>
          <p:cNvPr id="3" name="文字方塊 2">
            <a:extLst>
              <a:ext uri="{FF2B5EF4-FFF2-40B4-BE49-F238E27FC236}">
                <a16:creationId xmlns:a16="http://schemas.microsoft.com/office/drawing/2014/main" id="{E2987F37-D380-AEEF-1D56-7B324FB83DF4}"/>
              </a:ext>
            </a:extLst>
          </p:cNvPr>
          <p:cNvSpPr txBox="1"/>
          <p:nvPr/>
        </p:nvSpPr>
        <p:spPr>
          <a:xfrm>
            <a:off x="9440573" y="3742115"/>
            <a:ext cx="2040883" cy="646331"/>
          </a:xfrm>
          <a:prstGeom prst="rect">
            <a:avLst/>
          </a:prstGeom>
          <a:noFill/>
        </p:spPr>
        <p:txBody>
          <a:bodyPr wrap="square" rtlCol="0">
            <a:spAutoFit/>
          </a:bodyPr>
          <a:lstStyle/>
          <a:p>
            <a:r>
              <a:rPr lang="zh-TW" altLang="en-US" sz="1800" cap="all" spc="400" dirty="0">
                <a:solidFill>
                  <a:schemeClr val="accent2">
                    <a:lumMod val="50000"/>
                  </a:schemeClr>
                </a:solidFill>
                <a:latin typeface="標楷體" panose="03000509000000000000" pitchFamily="65" charset="-120"/>
                <a:ea typeface="標楷體" panose="03000509000000000000" pitchFamily="65" charset="-120"/>
                <a:cs typeface="Tunga" pitchFamily="2"/>
                <a:hlinkClick r:id="rId12"/>
              </a:rPr>
              <a:t>（</a:t>
            </a:r>
            <a:r>
              <a:rPr lang="en-US" altLang="zh-TW" sz="1800" cap="all" spc="400" dirty="0">
                <a:solidFill>
                  <a:schemeClr val="accent2">
                    <a:lumMod val="50000"/>
                  </a:schemeClr>
                </a:solidFill>
                <a:latin typeface="標楷體" panose="03000509000000000000" pitchFamily="65" charset="-120"/>
                <a:ea typeface="標楷體" panose="03000509000000000000" pitchFamily="65" charset="-120"/>
                <a:cs typeface="Tunga" pitchFamily="2"/>
                <a:hlinkClick r:id="rId12"/>
              </a:rPr>
              <a:t>CRC §28Ⅱ</a:t>
            </a:r>
            <a:r>
              <a:rPr lang="zh-TW" altLang="en-US" sz="1800" cap="all" spc="400" dirty="0">
                <a:solidFill>
                  <a:schemeClr val="accent2">
                    <a:lumMod val="50000"/>
                  </a:schemeClr>
                </a:solidFill>
                <a:latin typeface="標楷體" panose="03000509000000000000" pitchFamily="65" charset="-120"/>
                <a:ea typeface="標楷體" panose="03000509000000000000" pitchFamily="65" charset="-120"/>
                <a:cs typeface="Tunga" pitchFamily="2"/>
                <a:hlinkClick r:id="rId12"/>
              </a:rPr>
              <a:t>）</a:t>
            </a:r>
            <a:endParaRPr lang="zh-TW" altLang="en-US" sz="1800" cap="all" spc="400" dirty="0">
              <a:solidFill>
                <a:schemeClr val="accent2">
                  <a:lumMod val="50000"/>
                </a:schemeClr>
              </a:solidFill>
              <a:latin typeface="標楷體" panose="03000509000000000000" pitchFamily="65" charset="-120"/>
              <a:ea typeface="標楷體" panose="03000509000000000000" pitchFamily="65" charset="-120"/>
              <a:cs typeface="Tunga" pitchFamily="2"/>
            </a:endParaRPr>
          </a:p>
          <a:p>
            <a:endParaRPr lang="zh-TW" altLang="en-US" dirty="0"/>
          </a:p>
        </p:txBody>
      </p:sp>
    </p:spTree>
    <p:extLst>
      <p:ext uri="{BB962C8B-B14F-4D97-AF65-F5344CB8AC3E}">
        <p14:creationId xmlns:p14="http://schemas.microsoft.com/office/powerpoint/2010/main" val="17243977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170737" y="507274"/>
            <a:ext cx="10027920" cy="548640"/>
          </a:xfrm>
        </p:spPr>
        <p:txBody>
          <a:bodyPr/>
          <a:lstStyle/>
          <a:p>
            <a:r>
              <a:rPr lang="zh-TW" altLang="en-US" sz="6000" dirty="0"/>
              <a:t>什麼是不當管教？</a:t>
            </a:r>
          </a:p>
        </p:txBody>
      </p:sp>
      <p:sp>
        <p:nvSpPr>
          <p:cNvPr id="14" name="矩形 13"/>
          <p:cNvSpPr/>
          <p:nvPr/>
        </p:nvSpPr>
        <p:spPr>
          <a:xfrm>
            <a:off x="370304" y="1442781"/>
            <a:ext cx="5687598" cy="2233869"/>
          </a:xfrm>
          <a:prstGeom prst="rect">
            <a:avLst/>
          </a:prstGeom>
          <a:solidFill>
            <a:schemeClr val="accent4">
              <a:lumMod val="20000"/>
              <a:lumOff val="80000"/>
            </a:schemeClr>
          </a:solidFill>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defTabSz="800100">
              <a:lnSpc>
                <a:spcPct val="90000"/>
              </a:lnSpc>
              <a:spcBef>
                <a:spcPct val="0"/>
              </a:spcBef>
              <a:spcAft>
                <a:spcPct val="35000"/>
              </a:spcAft>
            </a:pPr>
            <a:r>
              <a:rPr lang="zh-TW" altLang="en-US" sz="3200" kern="1200" dirty="0">
                <a:solidFill>
                  <a:schemeClr val="tx1">
                    <a:lumMod val="25000"/>
                  </a:schemeClr>
                </a:solidFill>
                <a:latin typeface="Gen Jyuu Gothic Bold" pitchFamily="34" charset="-120"/>
                <a:ea typeface="Gen Jyuu Gothic Bold" pitchFamily="34" charset="-120"/>
                <a:cs typeface="Gen Jyuu Gothic Bold" pitchFamily="34" charset="-120"/>
              </a:rPr>
              <a:t>霸凌：</a:t>
            </a:r>
            <a:br>
              <a:rPr lang="en-US" altLang="zh-TW" sz="1800" kern="1200" dirty="0">
                <a:solidFill>
                  <a:schemeClr val="tx1">
                    <a:lumMod val="25000"/>
                  </a:schemeClr>
                </a:solidFill>
                <a:latin typeface="Gen Jyuu Gothic Bold" pitchFamily="34" charset="-120"/>
                <a:ea typeface="Gen Jyuu Gothic Bold" pitchFamily="34" charset="-120"/>
                <a:cs typeface="Gen Jyuu Gothic Bold" pitchFamily="34" charset="-120"/>
              </a:rPr>
            </a:br>
            <a:r>
              <a:rPr lang="zh-TW" altLang="en-US" sz="2000" kern="1200" dirty="0">
                <a:solidFill>
                  <a:schemeClr val="tx1">
                    <a:lumMod val="25000"/>
                  </a:schemeClr>
                </a:solidFill>
                <a:latin typeface="Gen Jyuu Gothic Bold" pitchFamily="34" charset="-120"/>
                <a:ea typeface="Gen Jyuu Gothic Bold" pitchFamily="34" charset="-120"/>
                <a:cs typeface="Gen Jyuu Gothic Bold" pitchFamily="34" charset="-120"/>
              </a:rPr>
              <a:t>指個人或集體持續以言語、文字、圖畫、符號、肢體動作、電子通訊、網際網路或其他方式，</a:t>
            </a:r>
            <a:r>
              <a:rPr lang="zh-TW" altLang="en-US" sz="2000" kern="1200" dirty="0">
                <a:solidFill>
                  <a:srgbClr val="FF0000"/>
                </a:solidFill>
                <a:latin typeface="Gen Jyuu Gothic Bold" pitchFamily="34" charset="-120"/>
                <a:ea typeface="Gen Jyuu Gothic Bold" pitchFamily="34" charset="-120"/>
                <a:cs typeface="Gen Jyuu Gothic Bold" pitchFamily="34" charset="-120"/>
              </a:rPr>
              <a:t>直接或間接對他人故意為貶抑、排擠、欺負、騷擾或戲弄等行為，使他人處於具有敵意或不友善環境</a:t>
            </a:r>
            <a:r>
              <a:rPr lang="zh-TW" altLang="en-US" sz="2000" kern="1200" dirty="0">
                <a:solidFill>
                  <a:schemeClr val="tx1">
                    <a:lumMod val="25000"/>
                  </a:schemeClr>
                </a:solidFill>
                <a:latin typeface="Gen Jyuu Gothic Bold" pitchFamily="34" charset="-120"/>
                <a:ea typeface="Gen Jyuu Gothic Bold" pitchFamily="34" charset="-120"/>
                <a:cs typeface="Gen Jyuu Gothic Bold" pitchFamily="34" charset="-120"/>
              </a:rPr>
              <a:t>，產生精神上、生理上或財產上之損害，或影響正常學習活動之進行。</a:t>
            </a:r>
            <a:r>
              <a:rPr lang="zh-TW" altLang="en-US" sz="1200" kern="1200" dirty="0">
                <a:solidFill>
                  <a:schemeClr val="tx1">
                    <a:lumMod val="25000"/>
                  </a:schemeClr>
                </a:solidFill>
                <a:latin typeface="Gen Jyuu Gothic Bold" pitchFamily="34" charset="-120"/>
                <a:ea typeface="Gen Jyuu Gothic Bold" pitchFamily="34" charset="-120"/>
                <a:cs typeface="Gen Jyuu Gothic Bold" pitchFamily="34" charset="-120"/>
              </a:rPr>
              <a:t>（校園霸凌防制準則第</a:t>
            </a:r>
            <a:r>
              <a:rPr lang="en-US" altLang="zh-TW" sz="1200" kern="1200" dirty="0">
                <a:solidFill>
                  <a:schemeClr val="tx1">
                    <a:lumMod val="25000"/>
                  </a:schemeClr>
                </a:solidFill>
                <a:latin typeface="Gen Jyuu Gothic Bold" pitchFamily="34" charset="-120"/>
                <a:ea typeface="Gen Jyuu Gothic Bold" pitchFamily="34" charset="-120"/>
                <a:cs typeface="Gen Jyuu Gothic Bold" pitchFamily="34" charset="-120"/>
              </a:rPr>
              <a:t>4</a:t>
            </a:r>
            <a:r>
              <a:rPr lang="zh-TW" altLang="en-US" sz="1200" kern="1200" dirty="0">
                <a:solidFill>
                  <a:schemeClr val="tx1">
                    <a:lumMod val="25000"/>
                  </a:schemeClr>
                </a:solidFill>
                <a:latin typeface="Gen Jyuu Gothic Bold" pitchFamily="34" charset="-120"/>
                <a:ea typeface="Gen Jyuu Gothic Bold" pitchFamily="34" charset="-120"/>
                <a:cs typeface="Gen Jyuu Gothic Bold" pitchFamily="34" charset="-120"/>
              </a:rPr>
              <a:t>條第</a:t>
            </a:r>
            <a:r>
              <a:rPr lang="en-US" altLang="zh-TW" sz="1200" kern="1200" dirty="0">
                <a:solidFill>
                  <a:schemeClr val="tx1">
                    <a:lumMod val="25000"/>
                  </a:schemeClr>
                </a:solidFill>
                <a:latin typeface="Gen Jyuu Gothic Bold" pitchFamily="34" charset="-120"/>
                <a:ea typeface="Gen Jyuu Gothic Bold" pitchFamily="34" charset="-120"/>
                <a:cs typeface="Gen Jyuu Gothic Bold" pitchFamily="34" charset="-120"/>
              </a:rPr>
              <a:t>1</a:t>
            </a:r>
            <a:r>
              <a:rPr lang="zh-TW" altLang="en-US" sz="1200" kern="1200" dirty="0">
                <a:solidFill>
                  <a:schemeClr val="tx1">
                    <a:lumMod val="25000"/>
                  </a:schemeClr>
                </a:solidFill>
                <a:latin typeface="Gen Jyuu Gothic Bold" pitchFamily="34" charset="-120"/>
                <a:ea typeface="Gen Jyuu Gothic Bold" pitchFamily="34" charset="-120"/>
                <a:cs typeface="Gen Jyuu Gothic Bold" pitchFamily="34" charset="-120"/>
              </a:rPr>
              <a:t>項第</a:t>
            </a:r>
            <a:r>
              <a:rPr lang="en-US" altLang="zh-TW" sz="1200" kern="1200" dirty="0">
                <a:solidFill>
                  <a:schemeClr val="tx1">
                    <a:lumMod val="25000"/>
                  </a:schemeClr>
                </a:solidFill>
                <a:latin typeface="Gen Jyuu Gothic Bold" pitchFamily="34" charset="-120"/>
                <a:ea typeface="Gen Jyuu Gothic Bold" pitchFamily="34" charset="-120"/>
                <a:cs typeface="Gen Jyuu Gothic Bold" pitchFamily="34" charset="-120"/>
              </a:rPr>
              <a:t>4</a:t>
            </a:r>
            <a:r>
              <a:rPr lang="zh-TW" altLang="en-US" sz="1200" kern="1200" dirty="0">
                <a:solidFill>
                  <a:schemeClr val="tx1">
                    <a:lumMod val="25000"/>
                  </a:schemeClr>
                </a:solidFill>
                <a:latin typeface="Gen Jyuu Gothic Bold" pitchFamily="34" charset="-120"/>
                <a:ea typeface="Gen Jyuu Gothic Bold" pitchFamily="34" charset="-120"/>
                <a:cs typeface="Gen Jyuu Gothic Bold" pitchFamily="34" charset="-120"/>
              </a:rPr>
              <a:t>款）</a:t>
            </a:r>
            <a:endParaRPr lang="zh-TW" altLang="en-US" sz="1400" kern="1200" dirty="0"/>
          </a:p>
        </p:txBody>
      </p:sp>
      <p:grpSp>
        <p:nvGrpSpPr>
          <p:cNvPr id="18" name="群組 17"/>
          <p:cNvGrpSpPr/>
          <p:nvPr/>
        </p:nvGrpSpPr>
        <p:grpSpPr>
          <a:xfrm>
            <a:off x="6181727" y="1428750"/>
            <a:ext cx="5438773" cy="1962150"/>
            <a:chOff x="0" y="2041615"/>
            <a:chExt cx="6138099" cy="1235713"/>
          </a:xfrm>
          <a:solidFill>
            <a:schemeClr val="accent4">
              <a:lumMod val="20000"/>
              <a:lumOff val="80000"/>
            </a:schemeClr>
          </a:solidFill>
        </p:grpSpPr>
        <p:sp>
          <p:nvSpPr>
            <p:cNvPr id="19" name="矩形 18"/>
            <p:cNvSpPr/>
            <p:nvPr/>
          </p:nvSpPr>
          <p:spPr>
            <a:xfrm>
              <a:off x="0" y="2041615"/>
              <a:ext cx="6138099" cy="1235713"/>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zh-TW" altLang="en-US"/>
            </a:p>
          </p:txBody>
        </p:sp>
        <p:sp>
          <p:nvSpPr>
            <p:cNvPr id="20" name="矩形 19"/>
            <p:cNvSpPr/>
            <p:nvPr/>
          </p:nvSpPr>
          <p:spPr>
            <a:xfrm>
              <a:off x="43000" y="2041615"/>
              <a:ext cx="6019852" cy="123571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defTabSz="800100">
                <a:lnSpc>
                  <a:spcPct val="90000"/>
                </a:lnSpc>
                <a:spcBef>
                  <a:spcPct val="0"/>
                </a:spcBef>
                <a:spcAft>
                  <a:spcPct val="35000"/>
                </a:spcAft>
              </a:pPr>
              <a:r>
                <a:rPr lang="zh-TW" altLang="en-US" sz="3200" dirty="0">
                  <a:solidFill>
                    <a:schemeClr val="tx1">
                      <a:lumMod val="25000"/>
                    </a:schemeClr>
                  </a:solidFill>
                  <a:latin typeface="Gen Jyuu Gothic Bold" pitchFamily="34" charset="-120"/>
                  <a:ea typeface="Gen Jyuu Gothic Bold" pitchFamily="34" charset="-120"/>
                  <a:cs typeface="Gen Jyuu Gothic Bold" pitchFamily="34" charset="-120"/>
                </a:rPr>
                <a:t>不當管教：</a:t>
              </a:r>
              <a:br>
                <a:rPr lang="en-US" altLang="zh-TW" dirty="0">
                  <a:solidFill>
                    <a:schemeClr val="tx1">
                      <a:lumMod val="25000"/>
                    </a:schemeClr>
                  </a:solidFill>
                  <a:latin typeface="Gen Jyuu Gothic Bold" pitchFamily="34" charset="-120"/>
                  <a:ea typeface="Gen Jyuu Gothic Bold" pitchFamily="34" charset="-120"/>
                  <a:cs typeface="Gen Jyuu Gothic Bold" pitchFamily="34" charset="-120"/>
                </a:rPr>
              </a:br>
              <a:r>
                <a:rPr lang="zh-TW" altLang="en-US" sz="2000" dirty="0">
                  <a:solidFill>
                    <a:schemeClr val="tx1">
                      <a:lumMod val="25000"/>
                    </a:schemeClr>
                  </a:solidFill>
                  <a:latin typeface="Gen Jyuu Gothic Bold" pitchFamily="34" charset="-120"/>
                  <a:ea typeface="Gen Jyuu Gothic Bold" pitchFamily="34" charset="-120"/>
                  <a:cs typeface="Gen Jyuu Gothic Bold" pitchFamily="34" charset="-120"/>
                </a:rPr>
                <a:t>指教師對學生採取之管教措施，違反輔導管教相關法令之規定，而使學生身心受到侵害之行為</a:t>
              </a:r>
              <a:r>
                <a:rPr lang="zh-TW" altLang="en-US" sz="1200" dirty="0">
                  <a:solidFill>
                    <a:schemeClr val="tx1">
                      <a:lumMod val="25000"/>
                    </a:schemeClr>
                  </a:solidFill>
                  <a:latin typeface="Gen Jyuu Gothic Bold" pitchFamily="34" charset="-120"/>
                  <a:ea typeface="Gen Jyuu Gothic Bold" pitchFamily="34" charset="-120"/>
                  <a:cs typeface="Gen Jyuu Gothic Bold" pitchFamily="34" charset="-120"/>
                </a:rPr>
                <a:t>（學校訂定教師輔導與管教學生辦法注意事項第</a:t>
              </a:r>
              <a:r>
                <a:rPr lang="en-US" altLang="zh-TW" sz="1200" dirty="0">
                  <a:solidFill>
                    <a:schemeClr val="tx1">
                      <a:lumMod val="25000"/>
                    </a:schemeClr>
                  </a:solidFill>
                  <a:latin typeface="Gen Jyuu Gothic Bold" pitchFamily="34" charset="-120"/>
                  <a:ea typeface="Gen Jyuu Gothic Bold" pitchFamily="34" charset="-120"/>
                  <a:cs typeface="Gen Jyuu Gothic Bold" pitchFamily="34" charset="-120"/>
                </a:rPr>
                <a:t>4</a:t>
              </a:r>
              <a:r>
                <a:rPr lang="zh-TW" altLang="en-US" sz="1200" dirty="0">
                  <a:solidFill>
                    <a:schemeClr val="tx1">
                      <a:lumMod val="25000"/>
                    </a:schemeClr>
                  </a:solidFill>
                  <a:latin typeface="Gen Jyuu Gothic Bold" pitchFamily="34" charset="-120"/>
                  <a:ea typeface="Gen Jyuu Gothic Bold" pitchFamily="34" charset="-120"/>
                  <a:cs typeface="Gen Jyuu Gothic Bold" pitchFamily="34" charset="-120"/>
                </a:rPr>
                <a:t>點第</a:t>
              </a:r>
              <a:r>
                <a:rPr lang="en-US" altLang="zh-TW" sz="1200" dirty="0">
                  <a:solidFill>
                    <a:schemeClr val="tx1">
                      <a:lumMod val="25000"/>
                    </a:schemeClr>
                  </a:solidFill>
                  <a:latin typeface="Gen Jyuu Gothic Bold" pitchFamily="34" charset="-120"/>
                  <a:ea typeface="Gen Jyuu Gothic Bold" pitchFamily="34" charset="-120"/>
                  <a:cs typeface="Gen Jyuu Gothic Bold" pitchFamily="34" charset="-120"/>
                </a:rPr>
                <a:t>6</a:t>
              </a:r>
              <a:r>
                <a:rPr lang="zh-TW" altLang="en-US" sz="1200" dirty="0">
                  <a:solidFill>
                    <a:schemeClr val="tx1">
                      <a:lumMod val="25000"/>
                    </a:schemeClr>
                  </a:solidFill>
                  <a:latin typeface="Gen Jyuu Gothic Bold" pitchFamily="34" charset="-120"/>
                  <a:ea typeface="Gen Jyuu Gothic Bold" pitchFamily="34" charset="-120"/>
                  <a:cs typeface="Gen Jyuu Gothic Bold" pitchFamily="34" charset="-120"/>
                </a:rPr>
                <a:t>項）</a:t>
              </a:r>
              <a:r>
                <a:rPr lang="zh-TW" altLang="en-US" sz="2000" dirty="0">
                  <a:solidFill>
                    <a:schemeClr val="tx1">
                      <a:lumMod val="25000"/>
                    </a:schemeClr>
                  </a:solidFill>
                  <a:latin typeface="Gen Jyuu Gothic Bold" pitchFamily="34" charset="-120"/>
                  <a:ea typeface="Gen Jyuu Gothic Bold" pitchFamily="34" charset="-120"/>
                  <a:cs typeface="Gen Jyuu Gothic Bold" pitchFamily="34" charset="-120"/>
                </a:rPr>
                <a:t>。即</a:t>
              </a:r>
              <a:r>
                <a:rPr lang="zh-TW" altLang="en-US" sz="2000" dirty="0">
                  <a:solidFill>
                    <a:srgbClr val="FF0000"/>
                  </a:solidFill>
                  <a:latin typeface="Gen Jyuu Gothic Bold" pitchFamily="34" charset="-120"/>
                  <a:ea typeface="Gen Jyuu Gothic Bold" pitchFamily="34" charset="-120"/>
                  <a:cs typeface="Gen Jyuu Gothic Bold" pitchFamily="34" charset="-120"/>
                </a:rPr>
                <a:t>逾越合理一般管教界線</a:t>
              </a:r>
              <a:r>
                <a:rPr lang="zh-TW" altLang="en-US" sz="2000" dirty="0">
                  <a:solidFill>
                    <a:schemeClr val="tx1">
                      <a:lumMod val="25000"/>
                    </a:schemeClr>
                  </a:solidFill>
                  <a:latin typeface="Gen Jyuu Gothic Bold" pitchFamily="34" charset="-120"/>
                  <a:ea typeface="Gen Jyuu Gothic Bold" pitchFamily="34" charset="-120"/>
                  <a:cs typeface="Gen Jyuu Gothic Bold" pitchFamily="34" charset="-120"/>
                </a:rPr>
                <a:t>之措施，或是</a:t>
              </a:r>
              <a:r>
                <a:rPr lang="zh-TW" altLang="en-US" sz="2000" dirty="0">
                  <a:solidFill>
                    <a:srgbClr val="FF0000"/>
                  </a:solidFill>
                  <a:latin typeface="Gen Jyuu Gothic Bold" pitchFamily="34" charset="-120"/>
                  <a:ea typeface="Gen Jyuu Gothic Bold" pitchFamily="34" charset="-120"/>
                  <a:cs typeface="Gen Jyuu Gothic Bold" pitchFamily="34" charset="-120"/>
                </a:rPr>
                <a:t>不符合比例原則</a:t>
              </a:r>
              <a:r>
                <a:rPr lang="zh-TW" altLang="en-US" sz="2000" dirty="0">
                  <a:solidFill>
                    <a:schemeClr val="tx1">
                      <a:lumMod val="25000"/>
                    </a:schemeClr>
                  </a:solidFill>
                  <a:latin typeface="Gen Jyuu Gothic Bold" pitchFamily="34" charset="-120"/>
                  <a:ea typeface="Gen Jyuu Gothic Bold" pitchFamily="34" charset="-120"/>
                  <a:cs typeface="Gen Jyuu Gothic Bold" pitchFamily="34" charset="-120"/>
                </a:rPr>
                <a:t>之強制措施。</a:t>
              </a:r>
            </a:p>
          </p:txBody>
        </p:sp>
      </p:grpSp>
      <p:sp>
        <p:nvSpPr>
          <p:cNvPr id="21" name="矩形 20"/>
          <p:cNvSpPr/>
          <p:nvPr/>
        </p:nvSpPr>
        <p:spPr>
          <a:xfrm>
            <a:off x="370304" y="3829050"/>
            <a:ext cx="5687598" cy="2133600"/>
          </a:xfrm>
          <a:prstGeom prst="rect">
            <a:avLst/>
          </a:prstGeom>
          <a:solidFill>
            <a:schemeClr val="accent4">
              <a:lumMod val="20000"/>
              <a:lumOff val="80000"/>
            </a:schemeClr>
          </a:solidFill>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defTabSz="800100">
              <a:lnSpc>
                <a:spcPct val="90000"/>
              </a:lnSpc>
              <a:spcBef>
                <a:spcPct val="0"/>
              </a:spcBef>
              <a:spcAft>
                <a:spcPct val="35000"/>
              </a:spcAft>
            </a:pPr>
            <a:r>
              <a:rPr lang="zh-TW" altLang="en-US" sz="3200" dirty="0">
                <a:solidFill>
                  <a:schemeClr val="tx1">
                    <a:lumMod val="25000"/>
                  </a:schemeClr>
                </a:solidFill>
                <a:latin typeface="Gen Jyuu Gothic Bold" pitchFamily="34" charset="-120"/>
                <a:ea typeface="Gen Jyuu Gothic Bold" pitchFamily="34" charset="-120"/>
                <a:cs typeface="Gen Jyuu Gothic Bold" pitchFamily="34" charset="-120"/>
              </a:rPr>
              <a:t>其他違法處罰</a:t>
            </a:r>
            <a:r>
              <a:rPr lang="zh-TW" altLang="en-US" sz="3200" kern="1200" dirty="0">
                <a:solidFill>
                  <a:schemeClr val="tx1">
                    <a:lumMod val="25000"/>
                  </a:schemeClr>
                </a:solidFill>
                <a:latin typeface="Gen Jyuu Gothic Bold" pitchFamily="34" charset="-120"/>
                <a:ea typeface="Gen Jyuu Gothic Bold" pitchFamily="34" charset="-120"/>
                <a:cs typeface="Gen Jyuu Gothic Bold" pitchFamily="34" charset="-120"/>
              </a:rPr>
              <a:t>：</a:t>
            </a:r>
            <a:br>
              <a:rPr lang="en-US" altLang="zh-TW" sz="1800" kern="1200" dirty="0">
                <a:solidFill>
                  <a:schemeClr val="tx1">
                    <a:lumMod val="25000"/>
                  </a:schemeClr>
                </a:solidFill>
                <a:latin typeface="Gen Jyuu Gothic Bold" pitchFamily="34" charset="-120"/>
                <a:ea typeface="Gen Jyuu Gothic Bold" pitchFamily="34" charset="-120"/>
                <a:cs typeface="Gen Jyuu Gothic Bold" pitchFamily="34" charset="-120"/>
              </a:rPr>
            </a:br>
            <a:r>
              <a:rPr lang="zh-TW" altLang="en-US" sz="2000" dirty="0">
                <a:solidFill>
                  <a:schemeClr val="tx1">
                    <a:lumMod val="25000"/>
                  </a:schemeClr>
                </a:solidFill>
                <a:latin typeface="Gen Jyuu Gothic Bold" pitchFamily="34" charset="-120"/>
                <a:ea typeface="Gen Jyuu Gothic Bold" pitchFamily="34" charset="-120"/>
                <a:cs typeface="Gen Jyuu Gothic Bold" pitchFamily="34" charset="-120"/>
              </a:rPr>
              <a:t>指其他使學生身心受到侵害之</a:t>
            </a:r>
            <a:r>
              <a:rPr lang="zh-TW" altLang="en-US" sz="2000" dirty="0">
                <a:solidFill>
                  <a:srgbClr val="FF0000"/>
                </a:solidFill>
                <a:latin typeface="Gen Jyuu Gothic Bold" pitchFamily="34" charset="-120"/>
                <a:ea typeface="Gen Jyuu Gothic Bold" pitchFamily="34" charset="-120"/>
                <a:cs typeface="Gen Jyuu Gothic Bold" pitchFamily="34" charset="-120"/>
              </a:rPr>
              <a:t>違法行為</a:t>
            </a:r>
            <a:r>
              <a:rPr lang="zh-TW" altLang="en-US" sz="2000" dirty="0">
                <a:solidFill>
                  <a:schemeClr val="tx1">
                    <a:lumMod val="25000"/>
                  </a:schemeClr>
                </a:solidFill>
                <a:latin typeface="Gen Jyuu Gothic Bold" pitchFamily="34" charset="-120"/>
                <a:ea typeface="Gen Jyuu Gothic Bold" pitchFamily="34" charset="-120"/>
                <a:cs typeface="Gen Jyuu Gothic Bold" pitchFamily="34" charset="-120"/>
              </a:rPr>
              <a:t>，包括涉及刑事法律</a:t>
            </a:r>
            <a:r>
              <a:rPr lang="en-US" altLang="zh-TW" sz="2000" dirty="0">
                <a:solidFill>
                  <a:schemeClr val="tx1">
                    <a:lumMod val="25000"/>
                  </a:schemeClr>
                </a:solidFill>
                <a:latin typeface="Gen Jyuu Gothic Bold" pitchFamily="34" charset="-120"/>
                <a:ea typeface="Gen Jyuu Gothic Bold" pitchFamily="34" charset="-120"/>
                <a:cs typeface="Gen Jyuu Gothic Bold" pitchFamily="34" charset="-120"/>
              </a:rPr>
              <a:t>(</a:t>
            </a:r>
            <a:r>
              <a:rPr lang="zh-TW" altLang="en-US" sz="2000" dirty="0">
                <a:solidFill>
                  <a:schemeClr val="tx1">
                    <a:lumMod val="25000"/>
                  </a:schemeClr>
                </a:solidFill>
                <a:latin typeface="Gen Jyuu Gothic Bold" pitchFamily="34" charset="-120"/>
                <a:ea typeface="Gen Jyuu Gothic Bold" pitchFamily="34" charset="-120"/>
                <a:cs typeface="Gen Jyuu Gothic Bold" pitchFamily="34" charset="-120"/>
              </a:rPr>
              <a:t>例如：</a:t>
            </a:r>
            <a:r>
              <a:rPr lang="zh-TW" altLang="en-US" sz="2000" dirty="0">
                <a:solidFill>
                  <a:srgbClr val="FF0000"/>
                </a:solidFill>
                <a:latin typeface="Gen Jyuu Gothic Bold" pitchFamily="34" charset="-120"/>
                <a:ea typeface="Gen Jyuu Gothic Bold" pitchFamily="34" charset="-120"/>
                <a:cs typeface="Gen Jyuu Gothic Bold" pitchFamily="34" charset="-120"/>
              </a:rPr>
              <a:t>公然侮辱、誹謗</a:t>
            </a:r>
            <a:r>
              <a:rPr lang="en-US" altLang="zh-TW" sz="2000" dirty="0">
                <a:solidFill>
                  <a:schemeClr val="tx1">
                    <a:lumMod val="25000"/>
                  </a:schemeClr>
                </a:solidFill>
                <a:latin typeface="Gen Jyuu Gothic Bold" pitchFamily="34" charset="-120"/>
                <a:ea typeface="Gen Jyuu Gothic Bold" pitchFamily="34" charset="-120"/>
                <a:cs typeface="Gen Jyuu Gothic Bold" pitchFamily="34" charset="-120"/>
              </a:rPr>
              <a:t>)</a:t>
            </a:r>
            <a:r>
              <a:rPr lang="zh-TW" altLang="en-US" sz="2000" dirty="0">
                <a:solidFill>
                  <a:schemeClr val="tx1">
                    <a:lumMod val="25000"/>
                  </a:schemeClr>
                </a:solidFill>
                <a:latin typeface="Gen Jyuu Gothic Bold" pitchFamily="34" charset="-120"/>
                <a:ea typeface="Gen Jyuu Gothic Bold" pitchFamily="34" charset="-120"/>
                <a:cs typeface="Gen Jyuu Gothic Bold" pitchFamily="34" charset="-120"/>
              </a:rPr>
              <a:t>及違反教師專業倫理相關行政法規之行為。</a:t>
            </a:r>
            <a:endParaRPr lang="zh-TW" altLang="en-US" sz="1400" kern="1200" dirty="0"/>
          </a:p>
        </p:txBody>
      </p:sp>
      <p:sp>
        <p:nvSpPr>
          <p:cNvPr id="22" name="圆角矩形标注 1067">
            <a:extLst>
              <a:ext uri="{FF2B5EF4-FFF2-40B4-BE49-F238E27FC236}">
                <a16:creationId xmlns:a16="http://schemas.microsoft.com/office/drawing/2014/main" id="{E22FC043-B181-7DA2-B8EB-E82AAA45FC36}"/>
              </a:ext>
            </a:extLst>
          </p:cNvPr>
          <p:cNvSpPr/>
          <p:nvPr/>
        </p:nvSpPr>
        <p:spPr>
          <a:xfrm>
            <a:off x="6586879" y="3557331"/>
            <a:ext cx="4576421" cy="3014919"/>
          </a:xfrm>
          <a:prstGeom prst="wedgeRoundRectCallout">
            <a:avLst>
              <a:gd name="adj1" fmla="val -56254"/>
              <a:gd name="adj2" fmla="val -41545"/>
              <a:gd name="adj3" fmla="val 16667"/>
            </a:avLst>
          </a:prstGeom>
          <a:solidFill>
            <a:schemeClr val="bg2"/>
          </a:solidFill>
          <a:ln>
            <a:solidFill>
              <a:srgbClr val="48B2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sz="3200" dirty="0">
                <a:solidFill>
                  <a:srgbClr val="000000"/>
                </a:solidFill>
                <a:latin typeface="Gen Jyuu Gothic Bold" pitchFamily="34" charset="-120"/>
                <a:ea typeface="Gen Jyuu Gothic Bold" pitchFamily="34" charset="-120"/>
                <a:cs typeface="Gen Jyuu Gothic Bold" pitchFamily="34" charset="-120"/>
              </a:rPr>
              <a:t>適用對象</a:t>
            </a:r>
            <a:endParaRPr lang="en-US" altLang="zh-TW" sz="3200" dirty="0">
              <a:solidFill>
                <a:srgbClr val="000000"/>
              </a:solidFill>
              <a:latin typeface="Gen Jyuu Gothic Bold" pitchFamily="34" charset="-120"/>
              <a:ea typeface="Gen Jyuu Gothic Bold" pitchFamily="34" charset="-120"/>
              <a:cs typeface="Gen Jyuu Gothic Bold" pitchFamily="34" charset="-120"/>
            </a:endParaRPr>
          </a:p>
          <a:p>
            <a:pPr algn="just"/>
            <a:r>
              <a:rPr lang="zh-TW" altLang="en-US" sz="2000" b="1" dirty="0">
                <a:solidFill>
                  <a:srgbClr val="000000"/>
                </a:solidFill>
                <a:latin typeface="+mj-ea"/>
                <a:ea typeface="+mj-ea"/>
              </a:rPr>
              <a:t>教師以外輔導管教人員（包括兼任教師、代理教師、代課教師、教官或校安人員、學務創新人員</a:t>
            </a:r>
            <a:r>
              <a:rPr lang="zh-TW" altLang="en-US" sz="2000" b="1" dirty="0">
                <a:solidFill>
                  <a:srgbClr val="FF0000"/>
                </a:solidFill>
                <a:latin typeface="+mj-ea"/>
                <a:ea typeface="+mj-ea"/>
              </a:rPr>
              <a:t>、實際執行教學之教育實習人員、</a:t>
            </a:r>
            <a:r>
              <a:rPr lang="zh-TW" altLang="en-US" sz="2000" b="1" dirty="0">
                <a:solidFill>
                  <a:srgbClr val="000000"/>
                </a:solidFill>
                <a:latin typeface="+mj-ea"/>
                <a:ea typeface="+mj-ea"/>
              </a:rPr>
              <a:t>專業輔導人員、</a:t>
            </a:r>
            <a:r>
              <a:rPr lang="zh-TW" altLang="en-US" sz="2000" b="1" dirty="0">
                <a:solidFill>
                  <a:srgbClr val="FF0000"/>
                </a:solidFill>
                <a:latin typeface="+mj-ea"/>
                <a:ea typeface="+mj-ea"/>
              </a:rPr>
              <a:t>運動教練、社團指導老師</a:t>
            </a:r>
            <a:r>
              <a:rPr lang="zh-TW" altLang="en-US" sz="2000" b="1" dirty="0">
                <a:solidFill>
                  <a:srgbClr val="000000"/>
                </a:solidFill>
                <a:latin typeface="+mj-ea"/>
                <a:ea typeface="+mj-ea"/>
              </a:rPr>
              <a:t>及其他輔導管教人員）準用。</a:t>
            </a:r>
            <a:endParaRPr lang="zh-CN" altLang="en-US" sz="2000" b="1" dirty="0">
              <a:solidFill>
                <a:srgbClr val="000000"/>
              </a:solidFill>
              <a:latin typeface="+mj-ea"/>
              <a:ea typeface="+mj-ea"/>
            </a:endParaRPr>
          </a:p>
        </p:txBody>
      </p:sp>
      <p:sp>
        <p:nvSpPr>
          <p:cNvPr id="4" name="投影片編號版面配置區 3">
            <a:extLst>
              <a:ext uri="{FF2B5EF4-FFF2-40B4-BE49-F238E27FC236}">
                <a16:creationId xmlns:a16="http://schemas.microsoft.com/office/drawing/2014/main" id="{8A1114A1-CCA2-2ACC-30B3-ADC123CBF848}"/>
              </a:ext>
            </a:extLst>
          </p:cNvPr>
          <p:cNvSpPr>
            <a:spLocks noGrp="1"/>
          </p:cNvSpPr>
          <p:nvPr>
            <p:ph type="sldNum" sz="quarter" idx="12"/>
          </p:nvPr>
        </p:nvSpPr>
        <p:spPr/>
        <p:txBody>
          <a:bodyPr/>
          <a:lstStyle/>
          <a:p>
            <a:fld id="{AC92F197-9532-471B-9190-14BFE04B8C83}" type="slidenum">
              <a:rPr lang="zh-TW" altLang="en-US" smtClean="0"/>
              <a:pPr/>
              <a:t>15</a:t>
            </a:fld>
            <a:endParaRPr lang="zh-TW" altLang="en-US" dirty="0"/>
          </a:p>
        </p:txBody>
      </p:sp>
    </p:spTree>
    <p:extLst>
      <p:ext uri="{BB962C8B-B14F-4D97-AF65-F5344CB8AC3E}">
        <p14:creationId xmlns:p14="http://schemas.microsoft.com/office/powerpoint/2010/main" val="10744600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944563" y="669925"/>
            <a:ext cx="10028237" cy="549275"/>
          </a:xfrm>
        </p:spPr>
        <p:txBody>
          <a:bodyPr/>
          <a:lstStyle/>
          <a:p>
            <a:r>
              <a:rPr lang="zh-TW" altLang="en-US" b="1" dirty="0">
                <a:solidFill>
                  <a:schemeClr val="accent3">
                    <a:lumMod val="10000"/>
                  </a:schemeClr>
                </a:solidFill>
                <a:latin typeface="Gen Jyuu Gothic Bold" pitchFamily="34" charset="-120"/>
                <a:ea typeface="Gen Jyuu Gothic Bold" pitchFamily="34" charset="-120"/>
                <a:cs typeface="Gen Jyuu Gothic Bold" pitchFamily="34" charset="-120"/>
              </a:rPr>
              <a:t>附表一</a:t>
            </a:r>
          </a:p>
        </p:txBody>
      </p:sp>
      <p:pic>
        <p:nvPicPr>
          <p:cNvPr id="4" name="圖片 3">
            <a:extLst>
              <a:ext uri="{FF2B5EF4-FFF2-40B4-BE49-F238E27FC236}">
                <a16:creationId xmlns:a16="http://schemas.microsoft.com/office/drawing/2014/main" id="{E60112D1-7014-82C5-7D62-A64524D610B6}"/>
              </a:ext>
            </a:extLst>
          </p:cNvPr>
          <p:cNvPicPr>
            <a:picLocks noChangeAspect="1"/>
          </p:cNvPicPr>
          <p:nvPr/>
        </p:nvPicPr>
        <p:blipFill>
          <a:blip r:embed="rId2"/>
          <a:stretch>
            <a:fillRect/>
          </a:stretch>
        </p:blipFill>
        <p:spPr>
          <a:xfrm>
            <a:off x="2590800" y="88170"/>
            <a:ext cx="7200900" cy="6674967"/>
          </a:xfrm>
          <a:prstGeom prst="rect">
            <a:avLst/>
          </a:prstGeom>
        </p:spPr>
      </p:pic>
      <p:sp>
        <p:nvSpPr>
          <p:cNvPr id="5" name="投影片編號版面配置區 4">
            <a:extLst>
              <a:ext uri="{FF2B5EF4-FFF2-40B4-BE49-F238E27FC236}">
                <a16:creationId xmlns:a16="http://schemas.microsoft.com/office/drawing/2014/main" id="{6A9BBFEC-A467-EC21-5E00-F549044C25FB}"/>
              </a:ext>
            </a:extLst>
          </p:cNvPr>
          <p:cNvSpPr>
            <a:spLocks noGrp="1"/>
          </p:cNvSpPr>
          <p:nvPr>
            <p:ph type="sldNum" sz="quarter" idx="12"/>
          </p:nvPr>
        </p:nvSpPr>
        <p:spPr/>
        <p:txBody>
          <a:bodyPr/>
          <a:lstStyle/>
          <a:p>
            <a:fld id="{AC92F197-9532-471B-9190-14BFE04B8C83}" type="slidenum">
              <a:rPr lang="zh-TW" altLang="en-US" smtClean="0"/>
              <a:pPr/>
              <a:t>16</a:t>
            </a:fld>
            <a:endParaRPr lang="zh-TW" altLang="en-US"/>
          </a:p>
        </p:txBody>
      </p:sp>
    </p:spTree>
    <p:extLst>
      <p:ext uri="{BB962C8B-B14F-4D97-AF65-F5344CB8AC3E}">
        <p14:creationId xmlns:p14="http://schemas.microsoft.com/office/powerpoint/2010/main" val="5651732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05FA86-D785-88C3-E753-CFCE6B60A256}"/>
            </a:ext>
          </a:extLst>
        </p:cNvPr>
        <p:cNvGrpSpPr/>
        <p:nvPr/>
      </p:nvGrpSpPr>
      <p:grpSpPr>
        <a:xfrm>
          <a:off x="0" y="0"/>
          <a:ext cx="0" cy="0"/>
          <a:chOff x="0" y="0"/>
          <a:chExt cx="0" cy="0"/>
        </a:xfrm>
      </p:grpSpPr>
      <p:sp>
        <p:nvSpPr>
          <p:cNvPr id="4" name="標題 3">
            <a:extLst>
              <a:ext uri="{FF2B5EF4-FFF2-40B4-BE49-F238E27FC236}">
                <a16:creationId xmlns:a16="http://schemas.microsoft.com/office/drawing/2014/main" id="{5343CED6-727E-8B9A-7535-0F762EB1D850}"/>
              </a:ext>
            </a:extLst>
          </p:cNvPr>
          <p:cNvSpPr>
            <a:spLocks noGrp="1"/>
          </p:cNvSpPr>
          <p:nvPr>
            <p:ph type="title"/>
          </p:nvPr>
        </p:nvSpPr>
        <p:spPr>
          <a:xfrm>
            <a:off x="2406870" y="1801135"/>
            <a:ext cx="10092268" cy="1902559"/>
          </a:xfrm>
        </p:spPr>
        <p:txBody>
          <a:bodyPr/>
          <a:lstStyle/>
          <a:p>
            <a:br>
              <a:rPr lang="en-US" altLang="zh-TW" sz="3600" b="1" dirty="0">
                <a:solidFill>
                  <a:srgbClr val="7030A0"/>
                </a:solidFill>
                <a:latin typeface="+mj-ea"/>
                <a:cs typeface="Gen Jyuu Gothic Bold" pitchFamily="34" charset="-120"/>
              </a:rPr>
            </a:br>
            <a:br>
              <a:rPr lang="en-US" altLang="zh-TW" sz="3600" b="1" dirty="0">
                <a:solidFill>
                  <a:srgbClr val="7030A0"/>
                </a:solidFill>
                <a:latin typeface="+mj-ea"/>
                <a:cs typeface="Gen Jyuu Gothic Bold" pitchFamily="34" charset="-120"/>
              </a:rPr>
            </a:br>
            <a:endParaRPr lang="zh-TW" altLang="en-US" sz="3600" b="1" dirty="0">
              <a:solidFill>
                <a:srgbClr val="7030A0"/>
              </a:solidFill>
              <a:latin typeface="+mj-ea"/>
              <a:cs typeface="Gen Jyuu Gothic Bold" pitchFamily="34" charset="-120"/>
            </a:endParaRPr>
          </a:p>
        </p:txBody>
      </p:sp>
      <p:sp>
        <p:nvSpPr>
          <p:cNvPr id="6" name="文字方塊 5">
            <a:extLst>
              <a:ext uri="{FF2B5EF4-FFF2-40B4-BE49-F238E27FC236}">
                <a16:creationId xmlns:a16="http://schemas.microsoft.com/office/drawing/2014/main" id="{9338A026-AD3A-447F-9919-6686CA87A9AE}"/>
              </a:ext>
            </a:extLst>
          </p:cNvPr>
          <p:cNvSpPr txBox="1"/>
          <p:nvPr/>
        </p:nvSpPr>
        <p:spPr>
          <a:xfrm>
            <a:off x="1569720" y="138824"/>
            <a:ext cx="1996440" cy="338554"/>
          </a:xfrm>
          <a:prstGeom prst="rect">
            <a:avLst/>
          </a:prstGeom>
          <a:noFill/>
        </p:spPr>
        <p:txBody>
          <a:bodyPr wrap="square" rtlCol="0">
            <a:spAutoFit/>
          </a:bodyPr>
          <a:lstStyle/>
          <a:p>
            <a:r>
              <a:rPr lang="zh-TW" altLang="en-US" sz="1600" b="1" dirty="0">
                <a:solidFill>
                  <a:srgbClr val="DDA57F"/>
                </a:solidFill>
                <a:latin typeface="標楷體" pitchFamily="65" charset="-120"/>
                <a:ea typeface="標楷體" pitchFamily="65" charset="-120"/>
              </a:rPr>
              <a:t>修復式正義委員會</a:t>
            </a:r>
          </a:p>
        </p:txBody>
      </p:sp>
      <p:sp>
        <p:nvSpPr>
          <p:cNvPr id="7" name="文字版面配置區 4">
            <a:extLst>
              <a:ext uri="{FF2B5EF4-FFF2-40B4-BE49-F238E27FC236}">
                <a16:creationId xmlns:a16="http://schemas.microsoft.com/office/drawing/2014/main" id="{C7CD7D36-6601-895C-D83D-436A977405D2}"/>
              </a:ext>
            </a:extLst>
          </p:cNvPr>
          <p:cNvSpPr txBox="1">
            <a:spLocks/>
          </p:cNvSpPr>
          <p:nvPr/>
        </p:nvSpPr>
        <p:spPr>
          <a:xfrm>
            <a:off x="1569720" y="1518800"/>
            <a:ext cx="9104234" cy="3820399"/>
          </a:xfrm>
          <a:prstGeom prst="rect">
            <a:avLst/>
          </a:prstGeom>
        </p:spPr>
        <p:txBody>
          <a:bodyPr vert="horz" lIns="91440" tIns="45720" rIns="91440" bIns="45720" rtlCol="0" anchor="t">
            <a:normAutofit/>
          </a:bodyPr>
          <a:lstStyle>
            <a:lvl1pPr marL="0" indent="0" algn="l" defTabSz="914400" rtl="0" eaLnBrk="1" latinLnBrk="0" hangingPunct="1">
              <a:spcBef>
                <a:spcPts val="800"/>
              </a:spcBef>
              <a:buFont typeface="Arial" pitchFamily="34" charse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l" defTabSz="914400" rtl="0" eaLnBrk="1" latinLnBrk="0" hangingPunct="1">
              <a:spcBef>
                <a:spcPts val="300"/>
              </a:spcBef>
              <a:buClr>
                <a:schemeClr val="accent2"/>
              </a:buClr>
              <a:buFont typeface="Wingdings" pitchFamily="2" charset="2"/>
              <a:buNone/>
              <a:defRPr sz="1800" kern="1200">
                <a:solidFill>
                  <a:schemeClr val="tx1">
                    <a:tint val="75000"/>
                  </a:schemeClr>
                </a:solidFill>
                <a:latin typeface="+mn-lt"/>
                <a:ea typeface="+mn-ea"/>
                <a:cs typeface="+mn-cs"/>
              </a:defRPr>
            </a:lvl2pPr>
            <a:lvl3pPr marL="914400" indent="0" algn="l" defTabSz="914400" rtl="0" eaLnBrk="1" latinLnBrk="0" hangingPunct="1">
              <a:spcBef>
                <a:spcPts val="300"/>
              </a:spcBef>
              <a:buClr>
                <a:schemeClr val="accent2"/>
              </a:buClr>
              <a:buFont typeface="Wingdings" pitchFamily="2" charset="2"/>
              <a:buNone/>
              <a:defRPr sz="1600" kern="1200">
                <a:solidFill>
                  <a:schemeClr val="tx1">
                    <a:tint val="75000"/>
                  </a:schemeClr>
                </a:solidFill>
                <a:latin typeface="+mn-lt"/>
                <a:ea typeface="+mn-ea"/>
                <a:cs typeface="+mn-cs"/>
              </a:defRPr>
            </a:lvl3pPr>
            <a:lvl4pPr marL="13716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4pPr>
            <a:lvl5pPr marL="18288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5pPr>
            <a:lvl6pPr marL="22860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6pPr>
            <a:lvl7pPr marL="27432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7pPr>
            <a:lvl8pPr marL="32004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8pPr>
            <a:lvl9pPr marL="36576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9pPr>
          </a:lstStyle>
          <a:p>
            <a:pPr>
              <a:buFont typeface="Wingdings" panose="05000000000000000000" pitchFamily="2" charset="2"/>
              <a:buChar char="u"/>
            </a:pPr>
            <a:endParaRPr lang="en-US" altLang="zh-TW" sz="5400" dirty="0">
              <a:latin typeface="標楷體" panose="03000509000000000000" pitchFamily="65" charset="-120"/>
              <a:ea typeface="標楷體" panose="03000509000000000000" pitchFamily="65" charset="-120"/>
            </a:endParaRPr>
          </a:p>
        </p:txBody>
      </p:sp>
      <p:sp>
        <p:nvSpPr>
          <p:cNvPr id="3" name="文字版面配置區 2">
            <a:extLst>
              <a:ext uri="{FF2B5EF4-FFF2-40B4-BE49-F238E27FC236}">
                <a16:creationId xmlns:a16="http://schemas.microsoft.com/office/drawing/2014/main" id="{C026E661-40BA-D08D-2513-9693403DE7A2}"/>
              </a:ext>
            </a:extLst>
          </p:cNvPr>
          <p:cNvSpPr>
            <a:spLocks noGrp="1"/>
          </p:cNvSpPr>
          <p:nvPr>
            <p:ph type="body" idx="1"/>
          </p:nvPr>
        </p:nvSpPr>
        <p:spPr/>
        <p:txBody>
          <a:bodyPr/>
          <a:lstStyle/>
          <a:p>
            <a:endParaRPr lang="zh-TW" altLang="en-US" dirty="0"/>
          </a:p>
        </p:txBody>
      </p:sp>
      <p:sp>
        <p:nvSpPr>
          <p:cNvPr id="2" name="標題 3">
            <a:extLst>
              <a:ext uri="{FF2B5EF4-FFF2-40B4-BE49-F238E27FC236}">
                <a16:creationId xmlns:a16="http://schemas.microsoft.com/office/drawing/2014/main" id="{A340C637-5CB8-0309-AAB0-C764EFDE4561}"/>
              </a:ext>
            </a:extLst>
          </p:cNvPr>
          <p:cNvSpPr txBox="1">
            <a:spLocks/>
          </p:cNvSpPr>
          <p:nvPr/>
        </p:nvSpPr>
        <p:spPr>
          <a:xfrm>
            <a:off x="1569720" y="5050730"/>
            <a:ext cx="10092268" cy="3614540"/>
          </a:xfrm>
          <a:prstGeom prst="rect">
            <a:avLst/>
          </a:prstGeom>
        </p:spPr>
        <p:txBody>
          <a:bodyPr vert="horz" lIns="91440" tIns="45720" rIns="91440" bIns="9144" rtlCol="0" anchor="b">
            <a:no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571500" indent="-571500">
              <a:buFont typeface="Wingdings" panose="05000000000000000000" pitchFamily="2" charset="2"/>
              <a:buChar char="u"/>
            </a:pPr>
            <a:endParaRPr lang="en-US" altLang="zh-TW" sz="3600" dirty="0">
              <a:solidFill>
                <a:srgbClr val="7030A0"/>
              </a:solidFill>
              <a:latin typeface="Gen Jyuu Gothic Bold" pitchFamily="34" charset="-120"/>
              <a:ea typeface="Gen Jyuu Gothic Bold" pitchFamily="34" charset="-120"/>
              <a:cs typeface="Gen Jyuu Gothic Bold" pitchFamily="34" charset="-120"/>
            </a:endParaRPr>
          </a:p>
          <a:p>
            <a:endParaRPr lang="en-US" altLang="zh-TW" sz="3600" dirty="0">
              <a:solidFill>
                <a:srgbClr val="7030A0"/>
              </a:solidFill>
              <a:latin typeface="Gen Jyuu Gothic Bold" pitchFamily="34" charset="-120"/>
              <a:ea typeface="Gen Jyuu Gothic Bold" pitchFamily="34" charset="-120"/>
              <a:cs typeface="Gen Jyuu Gothic Bold" pitchFamily="34" charset="-120"/>
            </a:endParaRPr>
          </a:p>
          <a:p>
            <a:endParaRPr lang="en-US" altLang="zh-TW" sz="3600" dirty="0">
              <a:solidFill>
                <a:srgbClr val="7030A0"/>
              </a:solidFill>
              <a:latin typeface="Gen Jyuu Gothic Bold" pitchFamily="34" charset="-120"/>
              <a:ea typeface="Gen Jyuu Gothic Bold" pitchFamily="34" charset="-120"/>
              <a:cs typeface="Gen Jyuu Gothic Bold" pitchFamily="34" charset="-120"/>
            </a:endParaRPr>
          </a:p>
          <a:p>
            <a:pPr marL="571500" indent="-571500">
              <a:buFont typeface="Wingdings" panose="05000000000000000000" pitchFamily="2" charset="2"/>
              <a:buChar char="u"/>
            </a:pPr>
            <a:endParaRPr lang="en-US" altLang="zh-TW" sz="3600" b="1" dirty="0">
              <a:solidFill>
                <a:srgbClr val="7030A0"/>
              </a:solidFill>
              <a:latin typeface="+mj-ea"/>
              <a:cs typeface="Gen Jyuu Gothic Bold" pitchFamily="34" charset="-120"/>
            </a:endParaRPr>
          </a:p>
          <a:p>
            <a:pPr marL="571500" indent="-571500">
              <a:buFont typeface="Wingdings" panose="05000000000000000000" pitchFamily="2" charset="2"/>
              <a:buChar char="u"/>
            </a:pPr>
            <a:r>
              <a:rPr lang="zh-TW" altLang="en-US" sz="3600" b="1" dirty="0">
                <a:solidFill>
                  <a:srgbClr val="7030A0"/>
                </a:solidFill>
                <a:latin typeface="+mj-ea"/>
                <a:cs typeface="Gen Jyuu Gothic Bold" pitchFamily="34" charset="-120"/>
              </a:rPr>
              <a:t>全面禁止體罰</a:t>
            </a:r>
            <a:endParaRPr lang="en-US" altLang="zh-TW" sz="3600" b="1" dirty="0">
              <a:solidFill>
                <a:srgbClr val="7030A0"/>
              </a:solidFill>
              <a:latin typeface="+mj-ea"/>
              <a:cs typeface="Gen Jyuu Gothic Bold" pitchFamily="34" charset="-120"/>
            </a:endParaRPr>
          </a:p>
          <a:p>
            <a:pPr marL="571500" indent="-571500">
              <a:buFont typeface="Wingdings" panose="05000000000000000000" pitchFamily="2" charset="2"/>
              <a:buChar char="u"/>
            </a:pPr>
            <a:r>
              <a:rPr lang="en-US" altLang="zh-TW" sz="3600" b="1" dirty="0">
                <a:solidFill>
                  <a:srgbClr val="7030A0"/>
                </a:solidFill>
                <a:latin typeface="+mj-ea"/>
                <a:cs typeface="Gen Jyuu Gothic Bold" pitchFamily="34" charset="-120"/>
              </a:rPr>
              <a:t>95</a:t>
            </a:r>
            <a:r>
              <a:rPr lang="zh-TW" altLang="en-US" sz="3600" b="1" dirty="0">
                <a:solidFill>
                  <a:srgbClr val="7030A0"/>
                </a:solidFill>
                <a:latin typeface="+mj-ea"/>
                <a:cs typeface="Gen Jyuu Gothic Bold" pitchFamily="34" charset="-120"/>
              </a:rPr>
              <a:t>年</a:t>
            </a:r>
            <a:r>
              <a:rPr lang="en-US" altLang="zh-TW" sz="3600" b="1" dirty="0">
                <a:solidFill>
                  <a:srgbClr val="7030A0"/>
                </a:solidFill>
                <a:latin typeface="+mj-ea"/>
                <a:cs typeface="Gen Jyuu Gothic Bold" pitchFamily="34" charset="-120"/>
              </a:rPr>
              <a:t>12</a:t>
            </a:r>
            <a:r>
              <a:rPr lang="zh-TW" altLang="en-US" sz="3600" b="1" dirty="0">
                <a:solidFill>
                  <a:srgbClr val="7030A0"/>
                </a:solidFill>
                <a:latin typeface="+mj-ea"/>
                <a:cs typeface="Gen Jyuu Gothic Bold" pitchFamily="34" charset="-120"/>
              </a:rPr>
              <a:t>月</a:t>
            </a:r>
            <a:r>
              <a:rPr lang="en-US" altLang="zh-TW" sz="3600" b="1" dirty="0">
                <a:solidFill>
                  <a:srgbClr val="7030A0"/>
                </a:solidFill>
                <a:latin typeface="+mj-ea"/>
                <a:cs typeface="Gen Jyuu Gothic Bold" pitchFamily="34" charset="-120"/>
              </a:rPr>
              <a:t>27</a:t>
            </a:r>
            <a:r>
              <a:rPr lang="zh-TW" altLang="en-US" sz="3600" b="1" dirty="0">
                <a:solidFill>
                  <a:srgbClr val="7030A0"/>
                </a:solidFill>
                <a:latin typeface="+mj-ea"/>
                <a:cs typeface="Gen Jyuu Gothic Bold" pitchFamily="34" charset="-120"/>
              </a:rPr>
              <a:t>日</a:t>
            </a:r>
            <a:r>
              <a:rPr lang="zh-TW" altLang="en-US" sz="3600" b="1" dirty="0">
                <a:solidFill>
                  <a:srgbClr val="7030A0"/>
                </a:solidFill>
                <a:latin typeface="+mj-ea"/>
                <a:cs typeface="Gen Jyuu Gothic Bold" pitchFamily="34" charset="-120"/>
                <a:hlinkClick r:id="rId2" tooltip="教育基本法 (中華民國)">
                  <a:extLst>
                    <a:ext uri="{A12FA001-AC4F-418D-AE19-62706E023703}">
                      <ahyp:hlinkClr xmlns:ahyp="http://schemas.microsoft.com/office/drawing/2018/hyperlinkcolor" val="tx"/>
                    </a:ext>
                  </a:extLst>
                </a:hlinkClick>
              </a:rPr>
              <a:t>教育基本法</a:t>
            </a:r>
            <a:r>
              <a:rPr lang="zh-TW" altLang="en-US" sz="3600" b="1" dirty="0">
                <a:solidFill>
                  <a:srgbClr val="7030A0"/>
                </a:solidFill>
                <a:latin typeface="+mj-ea"/>
                <a:cs typeface="Gen Jyuu Gothic Bold" pitchFamily="34" charset="-120"/>
              </a:rPr>
              <a:t>第</a:t>
            </a:r>
            <a:r>
              <a:rPr lang="en-US" altLang="zh-TW" sz="3600" b="1" dirty="0">
                <a:solidFill>
                  <a:srgbClr val="7030A0"/>
                </a:solidFill>
                <a:latin typeface="+mj-ea"/>
                <a:cs typeface="Gen Jyuu Gothic Bold" pitchFamily="34" charset="-120"/>
              </a:rPr>
              <a:t>8</a:t>
            </a:r>
            <a:r>
              <a:rPr lang="zh-TW" altLang="en-US" sz="3600" b="1" dirty="0">
                <a:solidFill>
                  <a:srgbClr val="7030A0"/>
                </a:solidFill>
                <a:latin typeface="+mj-ea"/>
                <a:cs typeface="Gen Jyuu Gothic Bold" pitchFamily="34" charset="-120"/>
              </a:rPr>
              <a:t>條第</a:t>
            </a:r>
            <a:r>
              <a:rPr lang="en-US" altLang="zh-TW" sz="3600" b="1" dirty="0">
                <a:solidFill>
                  <a:srgbClr val="7030A0"/>
                </a:solidFill>
                <a:latin typeface="+mj-ea"/>
                <a:cs typeface="Gen Jyuu Gothic Bold" pitchFamily="34" charset="-120"/>
              </a:rPr>
              <a:t>2</a:t>
            </a:r>
            <a:r>
              <a:rPr lang="zh-TW" altLang="en-US" sz="3600" b="1" dirty="0">
                <a:solidFill>
                  <a:srgbClr val="7030A0"/>
                </a:solidFill>
                <a:latin typeface="+mj-ea"/>
                <a:cs typeface="Gen Jyuu Gothic Bold" pitchFamily="34" charset="-120"/>
              </a:rPr>
              <a:t>項：「學生之學習權、受教育權、身體自主權及人格發展權，國家應予保障，並使學生不受任何體罰，造成身心之侵害。</a:t>
            </a:r>
            <a:endParaRPr lang="en-US" altLang="zh-TW" sz="3600" b="1" dirty="0">
              <a:solidFill>
                <a:srgbClr val="7030A0"/>
              </a:solidFill>
              <a:latin typeface="+mj-ea"/>
              <a:cs typeface="Gen Jyuu Gothic Bold" pitchFamily="34" charset="-120"/>
            </a:endParaRPr>
          </a:p>
          <a:p>
            <a:pPr marL="571500" indent="-571500">
              <a:buFont typeface="Wingdings" panose="05000000000000000000" pitchFamily="2" charset="2"/>
              <a:buChar char="u"/>
            </a:pPr>
            <a:r>
              <a:rPr lang="zh-TW" altLang="en-US" sz="3600" b="1" dirty="0">
                <a:solidFill>
                  <a:srgbClr val="7030A0"/>
                </a:solidFill>
                <a:latin typeface="+mj-ea"/>
                <a:cs typeface="Gen Jyuu Gothic Bold" pitchFamily="34" charset="-120"/>
              </a:rPr>
              <a:t>學校訂定教師輔導與管教學生辦法注意事項</a:t>
            </a:r>
            <a:endParaRPr lang="en-US" altLang="zh-TW" sz="3600" b="1" dirty="0">
              <a:solidFill>
                <a:srgbClr val="7030A0"/>
              </a:solidFill>
              <a:latin typeface="+mj-ea"/>
              <a:cs typeface="Gen Jyuu Gothic Bold" pitchFamily="34" charset="-120"/>
            </a:endParaRPr>
          </a:p>
          <a:p>
            <a:r>
              <a:rPr lang="zh-TW" altLang="en-US" sz="3600" b="1" dirty="0">
                <a:solidFill>
                  <a:srgbClr val="7030A0"/>
                </a:solidFill>
                <a:latin typeface="+mj-ea"/>
                <a:cs typeface="Gen Jyuu Gothic Bold" pitchFamily="34" charset="-120"/>
              </a:rPr>
              <a:t>     三十七、禁止體罰及霸凌學生</a:t>
            </a:r>
            <a:br>
              <a:rPr lang="zh-TW" altLang="en-US" sz="3600" b="1" dirty="0">
                <a:solidFill>
                  <a:srgbClr val="7030A0"/>
                </a:solidFill>
                <a:latin typeface="+mj-ea"/>
                <a:cs typeface="Gen Jyuu Gothic Bold" pitchFamily="34" charset="-120"/>
              </a:rPr>
            </a:br>
            <a:r>
              <a:rPr lang="zh-TW" altLang="en-US" sz="3600" b="1" dirty="0">
                <a:solidFill>
                  <a:srgbClr val="7030A0"/>
                </a:solidFill>
                <a:latin typeface="+mj-ea"/>
                <a:cs typeface="Gen Jyuu Gothic Bold" pitchFamily="34" charset="-120"/>
              </a:rPr>
              <a:t>     依教育基本法第八條第二項規定，教師輔導與   </a:t>
            </a:r>
            <a:endParaRPr lang="en-US" altLang="zh-TW" sz="3600" b="1" dirty="0">
              <a:solidFill>
                <a:srgbClr val="7030A0"/>
              </a:solidFill>
              <a:latin typeface="+mj-ea"/>
              <a:cs typeface="Gen Jyuu Gothic Bold" pitchFamily="34" charset="-120"/>
            </a:endParaRPr>
          </a:p>
          <a:p>
            <a:r>
              <a:rPr lang="zh-TW" altLang="en-US" sz="3600" b="1" dirty="0">
                <a:solidFill>
                  <a:srgbClr val="7030A0"/>
                </a:solidFill>
                <a:latin typeface="+mj-ea"/>
                <a:cs typeface="Gen Jyuu Gothic Bold" pitchFamily="34" charset="-120"/>
              </a:rPr>
              <a:t>     管教學生，不得有體罰及霸凌學生之行為。</a:t>
            </a:r>
            <a:endParaRPr lang="en-US" altLang="zh-TW" sz="3600" b="1" dirty="0">
              <a:solidFill>
                <a:srgbClr val="7030A0"/>
              </a:solidFill>
              <a:latin typeface="+mj-ea"/>
              <a:cs typeface="Gen Jyuu Gothic Bold" pitchFamily="34" charset="-120"/>
            </a:endParaRPr>
          </a:p>
          <a:p>
            <a:pPr marL="571500" indent="-571500">
              <a:buFont typeface="Wingdings" panose="05000000000000000000" pitchFamily="2" charset="2"/>
              <a:buChar char="u"/>
            </a:pPr>
            <a:endParaRPr lang="en-US" altLang="zh-TW" sz="3600" b="1" dirty="0">
              <a:solidFill>
                <a:srgbClr val="7030A0"/>
              </a:solidFill>
              <a:latin typeface="+mj-ea"/>
              <a:cs typeface="Gen Jyuu Gothic Bold" pitchFamily="34" charset="-120"/>
            </a:endParaRPr>
          </a:p>
          <a:p>
            <a:pPr marL="571500" indent="-571500">
              <a:buFont typeface="Wingdings" panose="05000000000000000000" pitchFamily="2" charset="2"/>
              <a:buChar char="u"/>
            </a:pPr>
            <a:endParaRPr lang="en-US" altLang="zh-TW" sz="3600" b="1" dirty="0">
              <a:solidFill>
                <a:srgbClr val="7030A0"/>
              </a:solidFill>
              <a:latin typeface="+mj-ea"/>
              <a:cs typeface="Gen Jyuu Gothic Bold" pitchFamily="34" charset="-120"/>
            </a:endParaRPr>
          </a:p>
          <a:p>
            <a:pPr marL="571500" indent="-571500">
              <a:buFont typeface="Wingdings" panose="05000000000000000000" pitchFamily="2" charset="2"/>
              <a:buChar char="u"/>
            </a:pPr>
            <a:endParaRPr lang="en-US" altLang="zh-TW" sz="3600" b="1" dirty="0">
              <a:solidFill>
                <a:srgbClr val="7030A0"/>
              </a:solidFill>
              <a:latin typeface="+mj-ea"/>
              <a:cs typeface="Gen Jyuu Gothic Bold" pitchFamily="34" charset="-120"/>
            </a:endParaRPr>
          </a:p>
          <a:p>
            <a:endParaRPr lang="en-US" altLang="zh-TW" sz="3600" dirty="0">
              <a:solidFill>
                <a:srgbClr val="7030A0"/>
              </a:solidFill>
              <a:latin typeface="Gen Jyuu Gothic Bold" pitchFamily="34" charset="-120"/>
              <a:ea typeface="Gen Jyuu Gothic Bold" pitchFamily="34" charset="-120"/>
              <a:cs typeface="Gen Jyuu Gothic Bold" pitchFamily="34" charset="-120"/>
            </a:endParaRPr>
          </a:p>
          <a:p>
            <a:endParaRPr lang="zh-TW" altLang="en-US" sz="3600" dirty="0">
              <a:solidFill>
                <a:srgbClr val="7030A0"/>
              </a:solidFill>
              <a:latin typeface="Gen Jyuu Gothic Bold" pitchFamily="34" charset="-120"/>
              <a:ea typeface="Gen Jyuu Gothic Bold" pitchFamily="34" charset="-120"/>
              <a:cs typeface="Gen Jyuu Gothic Bold" pitchFamily="34" charset="-120"/>
            </a:endParaRPr>
          </a:p>
        </p:txBody>
      </p:sp>
      <p:sp>
        <p:nvSpPr>
          <p:cNvPr id="5" name="投影片編號版面配置區 4">
            <a:extLst>
              <a:ext uri="{FF2B5EF4-FFF2-40B4-BE49-F238E27FC236}">
                <a16:creationId xmlns:a16="http://schemas.microsoft.com/office/drawing/2014/main" id="{311CBA37-385B-78A0-C556-BE8BD44DEB44}"/>
              </a:ext>
            </a:extLst>
          </p:cNvPr>
          <p:cNvSpPr>
            <a:spLocks noGrp="1"/>
          </p:cNvSpPr>
          <p:nvPr>
            <p:ph type="sldNum" sz="quarter" idx="12"/>
          </p:nvPr>
        </p:nvSpPr>
        <p:spPr/>
        <p:txBody>
          <a:bodyPr/>
          <a:lstStyle/>
          <a:p>
            <a:fld id="{AC92F197-9532-471B-9190-14BFE04B8C83}" type="slidenum">
              <a:rPr lang="zh-TW" altLang="en-US" smtClean="0"/>
              <a:pPr/>
              <a:t>17</a:t>
            </a:fld>
            <a:endParaRPr lang="zh-TW" altLang="en-US"/>
          </a:p>
        </p:txBody>
      </p:sp>
    </p:spTree>
    <p:extLst>
      <p:ext uri="{BB962C8B-B14F-4D97-AF65-F5344CB8AC3E}">
        <p14:creationId xmlns:p14="http://schemas.microsoft.com/office/powerpoint/2010/main" val="16707647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91BFA-EAC8-D184-6A8E-12A9965679B2}"/>
            </a:ext>
          </a:extLst>
        </p:cNvPr>
        <p:cNvGrpSpPr/>
        <p:nvPr/>
      </p:nvGrpSpPr>
      <p:grpSpPr>
        <a:xfrm>
          <a:off x="0" y="0"/>
          <a:ext cx="0" cy="0"/>
          <a:chOff x="0" y="0"/>
          <a:chExt cx="0" cy="0"/>
        </a:xfrm>
      </p:grpSpPr>
      <p:sp>
        <p:nvSpPr>
          <p:cNvPr id="4" name="標題 3">
            <a:extLst>
              <a:ext uri="{FF2B5EF4-FFF2-40B4-BE49-F238E27FC236}">
                <a16:creationId xmlns:a16="http://schemas.microsoft.com/office/drawing/2014/main" id="{3887BE4B-C94C-99C9-E106-2AFCF1BCD3C5}"/>
              </a:ext>
            </a:extLst>
          </p:cNvPr>
          <p:cNvSpPr>
            <a:spLocks noGrp="1"/>
          </p:cNvSpPr>
          <p:nvPr>
            <p:ph type="title"/>
          </p:nvPr>
        </p:nvSpPr>
        <p:spPr>
          <a:xfrm>
            <a:off x="2406870" y="1801135"/>
            <a:ext cx="10092268" cy="1902559"/>
          </a:xfrm>
        </p:spPr>
        <p:txBody>
          <a:bodyPr/>
          <a:lstStyle/>
          <a:p>
            <a:br>
              <a:rPr lang="en-US" altLang="zh-TW" sz="3600" b="1" dirty="0">
                <a:solidFill>
                  <a:srgbClr val="7030A0"/>
                </a:solidFill>
                <a:latin typeface="+mj-ea"/>
                <a:cs typeface="Gen Jyuu Gothic Bold" pitchFamily="34" charset="-120"/>
              </a:rPr>
            </a:br>
            <a:br>
              <a:rPr lang="en-US" altLang="zh-TW" sz="3600" b="1" dirty="0">
                <a:solidFill>
                  <a:srgbClr val="7030A0"/>
                </a:solidFill>
                <a:latin typeface="+mj-ea"/>
                <a:cs typeface="Gen Jyuu Gothic Bold" pitchFamily="34" charset="-120"/>
              </a:rPr>
            </a:br>
            <a:endParaRPr lang="zh-TW" altLang="en-US" sz="3600" b="1" dirty="0">
              <a:solidFill>
                <a:srgbClr val="7030A0"/>
              </a:solidFill>
              <a:latin typeface="+mj-ea"/>
              <a:cs typeface="Gen Jyuu Gothic Bold" pitchFamily="34" charset="-120"/>
            </a:endParaRPr>
          </a:p>
        </p:txBody>
      </p:sp>
      <p:sp>
        <p:nvSpPr>
          <p:cNvPr id="6" name="文字方塊 5">
            <a:extLst>
              <a:ext uri="{FF2B5EF4-FFF2-40B4-BE49-F238E27FC236}">
                <a16:creationId xmlns:a16="http://schemas.microsoft.com/office/drawing/2014/main" id="{A511DB7E-D9DA-D867-289A-466C87D5706A}"/>
              </a:ext>
            </a:extLst>
          </p:cNvPr>
          <p:cNvSpPr txBox="1"/>
          <p:nvPr/>
        </p:nvSpPr>
        <p:spPr>
          <a:xfrm>
            <a:off x="1569720" y="138824"/>
            <a:ext cx="1996440" cy="338554"/>
          </a:xfrm>
          <a:prstGeom prst="rect">
            <a:avLst/>
          </a:prstGeom>
          <a:noFill/>
        </p:spPr>
        <p:txBody>
          <a:bodyPr wrap="square" rtlCol="0">
            <a:spAutoFit/>
          </a:bodyPr>
          <a:lstStyle/>
          <a:p>
            <a:r>
              <a:rPr lang="zh-TW" altLang="en-US" sz="1600" b="1" dirty="0">
                <a:solidFill>
                  <a:srgbClr val="DDA57F"/>
                </a:solidFill>
                <a:latin typeface="標楷體" pitchFamily="65" charset="-120"/>
                <a:ea typeface="標楷體" pitchFamily="65" charset="-120"/>
              </a:rPr>
              <a:t>修復式正義委員會</a:t>
            </a:r>
          </a:p>
        </p:txBody>
      </p:sp>
      <p:sp>
        <p:nvSpPr>
          <p:cNvPr id="7" name="文字版面配置區 4">
            <a:extLst>
              <a:ext uri="{FF2B5EF4-FFF2-40B4-BE49-F238E27FC236}">
                <a16:creationId xmlns:a16="http://schemas.microsoft.com/office/drawing/2014/main" id="{001CFE3C-6245-8852-9747-CA76897051A4}"/>
              </a:ext>
            </a:extLst>
          </p:cNvPr>
          <p:cNvSpPr txBox="1">
            <a:spLocks/>
          </p:cNvSpPr>
          <p:nvPr/>
        </p:nvSpPr>
        <p:spPr>
          <a:xfrm>
            <a:off x="530011" y="1676905"/>
            <a:ext cx="11243977" cy="4706478"/>
          </a:xfrm>
          <a:prstGeom prst="rect">
            <a:avLst/>
          </a:prstGeom>
        </p:spPr>
        <p:txBody>
          <a:bodyPr vert="horz" lIns="91440" tIns="45720" rIns="91440" bIns="45720" rtlCol="0" anchor="t">
            <a:normAutofit/>
          </a:bodyPr>
          <a:lstStyle>
            <a:lvl1pPr marL="0" indent="0" algn="l" defTabSz="914400" rtl="0" eaLnBrk="1" latinLnBrk="0" hangingPunct="1">
              <a:spcBef>
                <a:spcPts val="800"/>
              </a:spcBef>
              <a:buFont typeface="Arial" pitchFamily="34" charse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l" defTabSz="914400" rtl="0" eaLnBrk="1" latinLnBrk="0" hangingPunct="1">
              <a:spcBef>
                <a:spcPts val="300"/>
              </a:spcBef>
              <a:buClr>
                <a:schemeClr val="accent2"/>
              </a:buClr>
              <a:buFont typeface="Wingdings" pitchFamily="2" charset="2"/>
              <a:buNone/>
              <a:defRPr sz="1800" kern="1200">
                <a:solidFill>
                  <a:schemeClr val="tx1">
                    <a:tint val="75000"/>
                  </a:schemeClr>
                </a:solidFill>
                <a:latin typeface="+mn-lt"/>
                <a:ea typeface="+mn-ea"/>
                <a:cs typeface="+mn-cs"/>
              </a:defRPr>
            </a:lvl2pPr>
            <a:lvl3pPr marL="914400" indent="0" algn="l" defTabSz="914400" rtl="0" eaLnBrk="1" latinLnBrk="0" hangingPunct="1">
              <a:spcBef>
                <a:spcPts val="300"/>
              </a:spcBef>
              <a:buClr>
                <a:schemeClr val="accent2"/>
              </a:buClr>
              <a:buFont typeface="Wingdings" pitchFamily="2" charset="2"/>
              <a:buNone/>
              <a:defRPr sz="1600" kern="1200">
                <a:solidFill>
                  <a:schemeClr val="tx1">
                    <a:tint val="75000"/>
                  </a:schemeClr>
                </a:solidFill>
                <a:latin typeface="+mn-lt"/>
                <a:ea typeface="+mn-ea"/>
                <a:cs typeface="+mn-cs"/>
              </a:defRPr>
            </a:lvl3pPr>
            <a:lvl4pPr marL="13716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4pPr>
            <a:lvl5pPr marL="18288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5pPr>
            <a:lvl6pPr marL="22860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6pPr>
            <a:lvl7pPr marL="27432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7pPr>
            <a:lvl8pPr marL="32004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8pPr>
            <a:lvl9pPr marL="36576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9pPr>
          </a:lstStyle>
          <a:p>
            <a:pPr>
              <a:buFont typeface="Wingdings" panose="05000000000000000000" pitchFamily="2" charset="2"/>
              <a:buChar char="u"/>
            </a:pPr>
            <a:r>
              <a:rPr lang="en-US" altLang="zh-TW" sz="2400" b="1" spc="0" dirty="0">
                <a:solidFill>
                  <a:srgbClr val="7030A0"/>
                </a:solidFill>
                <a:latin typeface="+mj-ea"/>
                <a:cs typeface="Gen Jyuu Gothic Bold" pitchFamily="34" charset="-120"/>
              </a:rPr>
              <a:t>Elizabeth T Gershoff, Andrew Grogan-Kaylor,</a:t>
            </a:r>
            <a:r>
              <a:rPr lang="en-US" altLang="zh-TW" sz="1050" b="1" dirty="0"/>
              <a:t> </a:t>
            </a:r>
            <a:r>
              <a:rPr lang="en-US" altLang="zh-TW" sz="2400" b="1" spc="0" dirty="0">
                <a:solidFill>
                  <a:srgbClr val="7030A0"/>
                </a:solidFill>
                <a:latin typeface="+mj-ea"/>
                <a:cs typeface="Gen Jyuu Gothic Bold" pitchFamily="34" charset="-120"/>
              </a:rPr>
              <a:t>Spanking and child outcomes: Old controversies and new meta-analyses</a:t>
            </a:r>
            <a:r>
              <a:rPr lang="zh-TW" altLang="en-US" sz="2400" b="1" spc="0" dirty="0">
                <a:solidFill>
                  <a:srgbClr val="7030A0"/>
                </a:solidFill>
                <a:latin typeface="+mj-ea"/>
                <a:cs typeface="Gen Jyuu Gothic Bold" pitchFamily="34" charset="-120"/>
              </a:rPr>
              <a:t>（體罰與兒童發展結果：舊有爭議與新的整合分析）</a:t>
            </a:r>
            <a:r>
              <a:rPr lang="en-US" altLang="zh-TW" sz="2400" b="1" spc="0" dirty="0">
                <a:solidFill>
                  <a:srgbClr val="7030A0"/>
                </a:solidFill>
                <a:latin typeface="+mj-ea"/>
                <a:cs typeface="Gen Jyuu Gothic Bold" pitchFamily="34" charset="-120"/>
              </a:rPr>
              <a:t>, Journal of Family</a:t>
            </a:r>
            <a:r>
              <a:rPr lang="zh-TW" altLang="en-US" sz="2400" b="1" spc="0" dirty="0">
                <a:solidFill>
                  <a:srgbClr val="7030A0"/>
                </a:solidFill>
                <a:latin typeface="+mj-ea"/>
                <a:cs typeface="Gen Jyuu Gothic Bold" pitchFamily="34" charset="-120"/>
              </a:rPr>
              <a:t> </a:t>
            </a:r>
            <a:r>
              <a:rPr lang="en-US" altLang="zh-TW" sz="2400" b="1" spc="0" dirty="0">
                <a:solidFill>
                  <a:srgbClr val="7030A0"/>
                </a:solidFill>
                <a:latin typeface="+mj-ea"/>
                <a:cs typeface="Gen Jyuu Gothic Bold" pitchFamily="34" charset="-120"/>
              </a:rPr>
              <a:t>PSYCHOLOGY 2016 Jun;30(4):453-69.</a:t>
            </a:r>
          </a:p>
          <a:p>
            <a:pPr>
              <a:buFont typeface="Wingdings" panose="05000000000000000000" pitchFamily="2" charset="2"/>
              <a:buChar char="u"/>
            </a:pPr>
            <a:r>
              <a:rPr lang="zh-TW" altLang="en-US" sz="2400" b="1" spc="0" dirty="0">
                <a:solidFill>
                  <a:srgbClr val="7030A0"/>
                </a:solidFill>
                <a:latin typeface="+mj-ea"/>
                <a:cs typeface="Gen Jyuu Gothic Bold" pitchFamily="34" charset="-120"/>
              </a:rPr>
              <a:t>父母使用體罰對孩子造成高達</a:t>
            </a:r>
            <a:r>
              <a:rPr lang="zh-TW" altLang="en-US" sz="2400" b="1" spc="0" dirty="0">
                <a:solidFill>
                  <a:srgbClr val="FF0000"/>
                </a:solidFill>
                <a:latin typeface="+mj-ea"/>
                <a:cs typeface="Gen Jyuu Gothic Bold" pitchFamily="34" charset="-120"/>
              </a:rPr>
              <a:t>十三種</a:t>
            </a:r>
            <a:r>
              <a:rPr lang="zh-TW" altLang="en-US" sz="2400" b="1" spc="0" dirty="0">
                <a:solidFill>
                  <a:srgbClr val="7030A0"/>
                </a:solidFill>
                <a:latin typeface="+mj-ea"/>
                <a:cs typeface="Gen Jyuu Gothic Bold" pitchFamily="34" charset="-120"/>
              </a:rPr>
              <a:t>負面影響，包含：孩童有更高的</a:t>
            </a:r>
            <a:r>
              <a:rPr lang="zh-TW" altLang="en-US" sz="2400" b="1" spc="0" dirty="0">
                <a:solidFill>
                  <a:srgbClr val="FF0000"/>
                </a:solidFill>
                <a:latin typeface="+mj-ea"/>
                <a:cs typeface="Gen Jyuu Gothic Bold" pitchFamily="34" charset="-120"/>
              </a:rPr>
              <a:t>暴力侵略傾向</a:t>
            </a:r>
            <a:r>
              <a:rPr lang="zh-TW" altLang="en-US" sz="2400" b="1" spc="0" dirty="0">
                <a:solidFill>
                  <a:srgbClr val="7030A0"/>
                </a:solidFill>
                <a:latin typeface="+mj-ea"/>
                <a:cs typeface="Gen Jyuu Gothic Bold" pitchFamily="34" charset="-120"/>
              </a:rPr>
              <a:t>、有較高的</a:t>
            </a:r>
            <a:r>
              <a:rPr lang="zh-TW" altLang="en-US" sz="2400" b="1" spc="0" dirty="0">
                <a:solidFill>
                  <a:srgbClr val="FF0000"/>
                </a:solidFill>
                <a:latin typeface="+mj-ea"/>
                <a:cs typeface="Gen Jyuu Gothic Bold" pitchFamily="34" charset="-120"/>
              </a:rPr>
              <a:t>反社會行為</a:t>
            </a:r>
            <a:r>
              <a:rPr lang="zh-TW" altLang="en-US" sz="2400" b="1" spc="0" dirty="0">
                <a:solidFill>
                  <a:srgbClr val="7030A0"/>
                </a:solidFill>
                <a:latin typeface="+mj-ea"/>
                <a:cs typeface="Gen Jyuu Gothic Bold" pitchFamily="34" charset="-120"/>
              </a:rPr>
              <a:t>、更多</a:t>
            </a:r>
            <a:r>
              <a:rPr lang="zh-TW" altLang="en-US" sz="2400" b="1" spc="0" dirty="0">
                <a:solidFill>
                  <a:srgbClr val="FF0000"/>
                </a:solidFill>
                <a:latin typeface="+mj-ea"/>
                <a:cs typeface="Gen Jyuu Gothic Bold" pitchFamily="34" charset="-120"/>
              </a:rPr>
              <a:t>行為問題</a:t>
            </a:r>
            <a:r>
              <a:rPr lang="zh-TW" altLang="en-US" sz="2400" b="1" spc="0" dirty="0">
                <a:solidFill>
                  <a:srgbClr val="7030A0"/>
                </a:solidFill>
                <a:latin typeface="+mj-ea"/>
                <a:cs typeface="Gen Jyuu Gothic Bold" pitchFamily="34" charset="-120"/>
              </a:rPr>
              <a:t>、更高的</a:t>
            </a:r>
            <a:r>
              <a:rPr lang="zh-TW" altLang="en-US" sz="2400" b="1" spc="0" dirty="0">
                <a:solidFill>
                  <a:srgbClr val="FF0000"/>
                </a:solidFill>
                <a:latin typeface="+mj-ea"/>
                <a:cs typeface="Gen Jyuu Gothic Bold" pitchFamily="34" charset="-120"/>
              </a:rPr>
              <a:t>心理健康問題</a:t>
            </a:r>
            <a:r>
              <a:rPr lang="zh-TW" altLang="en-US" sz="2400" b="1" spc="0" dirty="0">
                <a:solidFill>
                  <a:srgbClr val="7030A0"/>
                </a:solidFill>
                <a:latin typeface="+mj-ea"/>
                <a:cs typeface="Gen Jyuu Gothic Bold" pitchFamily="34" charset="-120"/>
              </a:rPr>
              <a:t>、</a:t>
            </a:r>
            <a:r>
              <a:rPr lang="zh-TW" altLang="en-US" sz="2400" b="1" spc="0" dirty="0">
                <a:solidFill>
                  <a:srgbClr val="FF0000"/>
                </a:solidFill>
                <a:latin typeface="+mj-ea"/>
                <a:cs typeface="Gen Jyuu Gothic Bold" pitchFamily="34" charset="-120"/>
              </a:rPr>
              <a:t>與父母的關係較差</a:t>
            </a:r>
            <a:r>
              <a:rPr lang="zh-TW" altLang="en-US" sz="2400" b="1" spc="0" dirty="0">
                <a:solidFill>
                  <a:srgbClr val="7030A0"/>
                </a:solidFill>
                <a:latin typeface="+mj-ea"/>
                <a:cs typeface="Gen Jyuu Gothic Bold" pitchFamily="34" charset="-120"/>
              </a:rPr>
              <a:t>，這些孩子也被發現有</a:t>
            </a:r>
            <a:r>
              <a:rPr lang="zh-TW" altLang="en-US" sz="2400" b="1" spc="0" dirty="0">
                <a:solidFill>
                  <a:srgbClr val="FF0000"/>
                </a:solidFill>
                <a:latin typeface="+mj-ea"/>
                <a:cs typeface="Gen Jyuu Gothic Bold" pitchFamily="34" charset="-120"/>
              </a:rPr>
              <a:t>較低的認知能力和自尊心</a:t>
            </a:r>
            <a:r>
              <a:rPr lang="zh-TW" altLang="en-US" sz="2400" b="1" spc="0" dirty="0">
                <a:solidFill>
                  <a:srgbClr val="7030A0"/>
                </a:solidFill>
                <a:latin typeface="+mj-ea"/>
                <a:cs typeface="Gen Jyuu Gothic Bold" pitchFamily="34" charset="-120"/>
              </a:rPr>
              <a:t>，以及在成年後會比較支持使用</a:t>
            </a:r>
            <a:r>
              <a:rPr lang="zh-TW" altLang="en-US" sz="2400" b="1" spc="0">
                <a:solidFill>
                  <a:srgbClr val="7030A0"/>
                </a:solidFill>
                <a:latin typeface="+mj-ea"/>
                <a:cs typeface="Gen Jyuu Gothic Bold" pitchFamily="34" charset="-120"/>
              </a:rPr>
              <a:t>體罰。此分析</a:t>
            </a:r>
            <a:r>
              <a:rPr lang="zh-TW" altLang="en-US" sz="2400" b="1" spc="0" dirty="0">
                <a:solidFill>
                  <a:srgbClr val="FF0000"/>
                </a:solidFill>
                <a:latin typeface="+mj-ea"/>
                <a:cs typeface="Gen Jyuu Gothic Bold" pitchFamily="34" charset="-120"/>
              </a:rPr>
              <a:t>完全沒有找到一</a:t>
            </a:r>
            <a:r>
              <a:rPr lang="zh-TW" altLang="en-US" sz="2400" b="1" spc="0">
                <a:solidFill>
                  <a:srgbClr val="FF0000"/>
                </a:solidFill>
                <a:latin typeface="+mj-ea"/>
                <a:cs typeface="Gen Jyuu Gothic Bold" pitchFamily="34" charset="-120"/>
              </a:rPr>
              <a:t>項結果證實</a:t>
            </a:r>
            <a:r>
              <a:rPr lang="zh-TW" altLang="en-US" sz="2400" b="1" spc="0" dirty="0">
                <a:solidFill>
                  <a:srgbClr val="FF0000"/>
                </a:solidFill>
                <a:latin typeface="+mj-ea"/>
                <a:cs typeface="Gen Jyuu Gothic Bold" pitchFamily="34" charset="-120"/>
              </a:rPr>
              <a:t>體罰對孩童有正面影響</a:t>
            </a:r>
            <a:r>
              <a:rPr lang="zh-TW" altLang="en-US" sz="2400" b="1" spc="0" dirty="0">
                <a:solidFill>
                  <a:srgbClr val="7030A0"/>
                </a:solidFill>
                <a:latin typeface="+mj-ea"/>
                <a:cs typeface="Gen Jyuu Gothic Bold" pitchFamily="34" charset="-120"/>
              </a:rPr>
              <a:t>。</a:t>
            </a:r>
            <a:endParaRPr lang="en-US" altLang="zh-TW" sz="2400" b="1" spc="0" dirty="0">
              <a:solidFill>
                <a:srgbClr val="7030A0"/>
              </a:solidFill>
              <a:latin typeface="+mj-ea"/>
              <a:cs typeface="Gen Jyuu Gothic Bold" pitchFamily="34" charset="-120"/>
            </a:endParaRPr>
          </a:p>
          <a:p>
            <a:pPr>
              <a:buFont typeface="Wingdings" panose="05000000000000000000" pitchFamily="2" charset="2"/>
              <a:buChar char="u"/>
            </a:pPr>
            <a:r>
              <a:rPr lang="en-US" altLang="zh-TW" sz="2400" b="1" spc="0" dirty="0">
                <a:solidFill>
                  <a:srgbClr val="7030A0"/>
                </a:solidFill>
                <a:latin typeface="+mj-ea"/>
                <a:cs typeface="Gen Jyuu Gothic Bold" pitchFamily="34" charset="-120"/>
              </a:rPr>
              <a:t>Gershoff </a:t>
            </a:r>
            <a:r>
              <a:rPr lang="zh-TW" altLang="en-US" sz="2400" b="1" spc="0" dirty="0">
                <a:solidFill>
                  <a:srgbClr val="7030A0"/>
                </a:solidFill>
                <a:latin typeface="+mj-ea"/>
                <a:cs typeface="Gen Jyuu Gothic Bold" pitchFamily="34" charset="-120"/>
              </a:rPr>
              <a:t>：「我們希望這份研究能夠提供家長資訊，讓家長了解打小孩</a:t>
            </a:r>
            <a:r>
              <a:rPr lang="en-US" altLang="zh-TW" sz="2400" b="1" spc="0" dirty="0">
                <a:solidFill>
                  <a:srgbClr val="7030A0"/>
                </a:solidFill>
                <a:latin typeface="+mj-ea"/>
                <a:cs typeface="Gen Jyuu Gothic Bold" pitchFamily="34" charset="-120"/>
              </a:rPr>
              <a:t>(spanking)</a:t>
            </a:r>
            <a:r>
              <a:rPr lang="zh-TW" altLang="en-US" sz="2400" b="1" spc="0" dirty="0">
                <a:solidFill>
                  <a:srgbClr val="7030A0"/>
                </a:solidFill>
                <a:latin typeface="+mj-ea"/>
                <a:cs typeface="Gen Jyuu Gothic Bold" pitchFamily="34" charset="-120"/>
              </a:rPr>
              <a:t>對孩童造成的長期傷害，並起希望家長能夠學習使用正向</a:t>
            </a:r>
            <a:r>
              <a:rPr lang="en-US" altLang="zh-TW" sz="2400" b="1" spc="0" dirty="0">
                <a:solidFill>
                  <a:srgbClr val="7030A0"/>
                </a:solidFill>
                <a:latin typeface="+mj-ea"/>
                <a:cs typeface="Gen Jyuu Gothic Bold" pitchFamily="34" charset="-120"/>
              </a:rPr>
              <a:t>(positive)</a:t>
            </a:r>
            <a:r>
              <a:rPr lang="zh-TW" altLang="en-US" sz="2400" b="1" spc="0" dirty="0">
                <a:solidFill>
                  <a:srgbClr val="7030A0"/>
                </a:solidFill>
                <a:latin typeface="+mj-ea"/>
                <a:cs typeface="Gen Jyuu Gothic Bold" pitchFamily="34" charset="-120"/>
              </a:rPr>
              <a:t>以及非處罰</a:t>
            </a:r>
            <a:r>
              <a:rPr lang="en-US" altLang="zh-TW" sz="2400" b="1" spc="0" dirty="0">
                <a:solidFill>
                  <a:srgbClr val="7030A0"/>
                </a:solidFill>
                <a:latin typeface="+mj-ea"/>
                <a:cs typeface="Gen Jyuu Gothic Bold" pitchFamily="34" charset="-120"/>
              </a:rPr>
              <a:t>(non-punitive)</a:t>
            </a:r>
            <a:r>
              <a:rPr lang="zh-TW" altLang="en-US" sz="2400" b="1" spc="0" dirty="0">
                <a:solidFill>
                  <a:srgbClr val="7030A0"/>
                </a:solidFill>
                <a:latin typeface="+mj-ea"/>
                <a:cs typeface="Gen Jyuu Gothic Bold" pitchFamily="34" charset="-120"/>
              </a:rPr>
              <a:t>方式來管教小孩。」</a:t>
            </a:r>
            <a:endParaRPr lang="en-US" altLang="zh-TW" sz="2400" b="1" spc="0" dirty="0">
              <a:solidFill>
                <a:srgbClr val="7030A0"/>
              </a:solidFill>
              <a:latin typeface="+mj-ea"/>
              <a:cs typeface="Gen Jyuu Gothic Bold" pitchFamily="34" charset="-120"/>
            </a:endParaRPr>
          </a:p>
          <a:p>
            <a:pPr>
              <a:buFont typeface="Wingdings" panose="05000000000000000000" pitchFamily="2" charset="2"/>
              <a:buChar char="u"/>
            </a:pPr>
            <a:endParaRPr lang="en-US" altLang="zh-TW" sz="3600" b="1" spc="0" dirty="0">
              <a:solidFill>
                <a:srgbClr val="7030A0"/>
              </a:solidFill>
              <a:latin typeface="+mj-ea"/>
              <a:cs typeface="Gen Jyuu Gothic Bold" pitchFamily="34" charset="-120"/>
            </a:endParaRPr>
          </a:p>
        </p:txBody>
      </p:sp>
      <p:sp>
        <p:nvSpPr>
          <p:cNvPr id="2" name="標題 3">
            <a:extLst>
              <a:ext uri="{FF2B5EF4-FFF2-40B4-BE49-F238E27FC236}">
                <a16:creationId xmlns:a16="http://schemas.microsoft.com/office/drawing/2014/main" id="{6C54C0A5-9766-3F7D-4E0F-7AF4B14A054F}"/>
              </a:ext>
            </a:extLst>
          </p:cNvPr>
          <p:cNvSpPr txBox="1">
            <a:spLocks/>
          </p:cNvSpPr>
          <p:nvPr/>
        </p:nvSpPr>
        <p:spPr>
          <a:xfrm>
            <a:off x="1569720" y="5050730"/>
            <a:ext cx="10092268" cy="3614540"/>
          </a:xfrm>
          <a:prstGeom prst="rect">
            <a:avLst/>
          </a:prstGeom>
        </p:spPr>
        <p:txBody>
          <a:bodyPr vert="horz" lIns="91440" tIns="45720" rIns="91440" bIns="9144" rtlCol="0" anchor="b">
            <a:no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1028700" lvl="1" indent="-571500">
              <a:buFont typeface="Wingdings" panose="05000000000000000000" pitchFamily="2" charset="2"/>
              <a:buChar char="u"/>
            </a:pPr>
            <a:endParaRPr lang="en-US" altLang="zh-TW" sz="2200" dirty="0">
              <a:solidFill>
                <a:srgbClr val="7030A0"/>
              </a:solidFill>
              <a:latin typeface="Gen Jyuu Gothic Bold" pitchFamily="34" charset="-120"/>
              <a:ea typeface="Gen Jyuu Gothic Bold" pitchFamily="34" charset="-120"/>
              <a:cs typeface="Gen Jyuu Gothic Bold" pitchFamily="34" charset="-120"/>
            </a:endParaRPr>
          </a:p>
          <a:p>
            <a:endParaRPr lang="en-US" altLang="zh-TW" sz="3600" dirty="0">
              <a:solidFill>
                <a:srgbClr val="7030A0"/>
              </a:solidFill>
              <a:latin typeface="Gen Jyuu Gothic Bold" pitchFamily="34" charset="-120"/>
              <a:ea typeface="Gen Jyuu Gothic Bold" pitchFamily="34" charset="-120"/>
              <a:cs typeface="Gen Jyuu Gothic Bold" pitchFamily="34" charset="-120"/>
            </a:endParaRPr>
          </a:p>
          <a:p>
            <a:endParaRPr lang="en-US" altLang="zh-TW" sz="3600" dirty="0">
              <a:solidFill>
                <a:srgbClr val="7030A0"/>
              </a:solidFill>
              <a:latin typeface="Gen Jyuu Gothic Bold" pitchFamily="34" charset="-120"/>
              <a:ea typeface="Gen Jyuu Gothic Bold" pitchFamily="34" charset="-120"/>
              <a:cs typeface="Gen Jyuu Gothic Bold" pitchFamily="34" charset="-120"/>
            </a:endParaRPr>
          </a:p>
          <a:p>
            <a:pPr marL="571500" indent="-571500">
              <a:buFont typeface="Wingdings" panose="05000000000000000000" pitchFamily="2" charset="2"/>
              <a:buChar char="u"/>
            </a:pPr>
            <a:endParaRPr lang="en-US" altLang="zh-TW" sz="3600" b="1" dirty="0">
              <a:solidFill>
                <a:srgbClr val="7030A0"/>
              </a:solidFill>
              <a:latin typeface="+mj-ea"/>
              <a:cs typeface="Gen Jyuu Gothic Bold" pitchFamily="34" charset="-120"/>
            </a:endParaRPr>
          </a:p>
          <a:p>
            <a:pPr marL="1485900" lvl="2" indent="-571500">
              <a:buFont typeface="Wingdings" panose="05000000000000000000" pitchFamily="2" charset="2"/>
              <a:buChar char="u"/>
            </a:pPr>
            <a:endParaRPr lang="en-US" altLang="zh-TW" sz="2200" b="1" dirty="0">
              <a:solidFill>
                <a:srgbClr val="7030A0"/>
              </a:solidFill>
              <a:latin typeface="+mj-ea"/>
              <a:cs typeface="Gen Jyuu Gothic Bold" pitchFamily="34" charset="-120"/>
            </a:endParaRPr>
          </a:p>
          <a:p>
            <a:pPr marL="571500" indent="-571500">
              <a:buFont typeface="Wingdings" panose="05000000000000000000" pitchFamily="2" charset="2"/>
              <a:buChar char="u"/>
            </a:pPr>
            <a:endParaRPr lang="en-US" altLang="zh-TW" sz="3600" b="1" dirty="0">
              <a:solidFill>
                <a:srgbClr val="7030A0"/>
              </a:solidFill>
              <a:latin typeface="+mj-ea"/>
              <a:cs typeface="Gen Jyuu Gothic Bold" pitchFamily="34" charset="-120"/>
            </a:endParaRPr>
          </a:p>
          <a:p>
            <a:pPr marL="571500" indent="-571500">
              <a:buFont typeface="Wingdings" panose="05000000000000000000" pitchFamily="2" charset="2"/>
              <a:buChar char="u"/>
            </a:pPr>
            <a:endParaRPr lang="en-US" altLang="zh-TW" sz="3600" b="1" dirty="0">
              <a:solidFill>
                <a:srgbClr val="7030A0"/>
              </a:solidFill>
              <a:latin typeface="+mj-ea"/>
              <a:cs typeface="Gen Jyuu Gothic Bold" pitchFamily="34" charset="-120"/>
            </a:endParaRPr>
          </a:p>
          <a:p>
            <a:pPr marL="571500" indent="-571500">
              <a:buFont typeface="Wingdings" panose="05000000000000000000" pitchFamily="2" charset="2"/>
              <a:buChar char="u"/>
            </a:pPr>
            <a:endParaRPr lang="en-US" altLang="zh-TW" sz="3600" b="1" dirty="0">
              <a:solidFill>
                <a:srgbClr val="7030A0"/>
              </a:solidFill>
              <a:latin typeface="+mj-ea"/>
              <a:cs typeface="Gen Jyuu Gothic Bold" pitchFamily="34" charset="-120"/>
            </a:endParaRPr>
          </a:p>
          <a:p>
            <a:endParaRPr lang="en-US" altLang="zh-TW" sz="3600" dirty="0">
              <a:solidFill>
                <a:srgbClr val="7030A0"/>
              </a:solidFill>
              <a:latin typeface="Gen Jyuu Gothic Bold" pitchFamily="34" charset="-120"/>
              <a:ea typeface="Gen Jyuu Gothic Bold" pitchFamily="34" charset="-120"/>
              <a:cs typeface="Gen Jyuu Gothic Bold" pitchFamily="34" charset="-120"/>
            </a:endParaRPr>
          </a:p>
          <a:p>
            <a:endParaRPr lang="zh-TW" altLang="en-US" sz="3600" dirty="0">
              <a:solidFill>
                <a:srgbClr val="7030A0"/>
              </a:solidFill>
              <a:latin typeface="Gen Jyuu Gothic Bold" pitchFamily="34" charset="-120"/>
              <a:ea typeface="Gen Jyuu Gothic Bold" pitchFamily="34" charset="-120"/>
              <a:cs typeface="Gen Jyuu Gothic Bold" pitchFamily="34" charset="-120"/>
            </a:endParaRPr>
          </a:p>
        </p:txBody>
      </p:sp>
      <p:sp>
        <p:nvSpPr>
          <p:cNvPr id="5" name="投影片編號版面配置區 4">
            <a:extLst>
              <a:ext uri="{FF2B5EF4-FFF2-40B4-BE49-F238E27FC236}">
                <a16:creationId xmlns:a16="http://schemas.microsoft.com/office/drawing/2014/main" id="{5FEC2EF3-4DA0-3355-F96D-5CAF5005FBCB}"/>
              </a:ext>
            </a:extLst>
          </p:cNvPr>
          <p:cNvSpPr>
            <a:spLocks noGrp="1"/>
          </p:cNvSpPr>
          <p:nvPr>
            <p:ph type="sldNum" sz="quarter" idx="12"/>
          </p:nvPr>
        </p:nvSpPr>
        <p:spPr/>
        <p:txBody>
          <a:bodyPr/>
          <a:lstStyle/>
          <a:p>
            <a:fld id="{AC92F197-9532-471B-9190-14BFE04B8C83}" type="slidenum">
              <a:rPr lang="zh-TW" altLang="en-US" smtClean="0"/>
              <a:pPr/>
              <a:t>18</a:t>
            </a:fld>
            <a:endParaRPr lang="zh-TW" altLang="en-US"/>
          </a:p>
        </p:txBody>
      </p:sp>
    </p:spTree>
    <p:extLst>
      <p:ext uri="{BB962C8B-B14F-4D97-AF65-F5344CB8AC3E}">
        <p14:creationId xmlns:p14="http://schemas.microsoft.com/office/powerpoint/2010/main" val="31675187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圖片版面配置區 6"/>
          <p:cNvSpPr>
            <a:spLocks noGrp="1"/>
          </p:cNvSpPr>
          <p:nvPr>
            <p:ph type="pic" sz="quarter" idx="14"/>
          </p:nvPr>
        </p:nvSpPr>
        <p:spPr/>
        <p:txBody>
          <a:bodyPr/>
          <a:lstStyle/>
          <a:p>
            <a:endParaRPr lang="zh-TW" altLang="en-US"/>
          </a:p>
        </p:txBody>
      </p:sp>
      <p:sp>
        <p:nvSpPr>
          <p:cNvPr id="5" name="矩形 4"/>
          <p:cNvSpPr/>
          <p:nvPr/>
        </p:nvSpPr>
        <p:spPr>
          <a:xfrm>
            <a:off x="6540755" y="5934075"/>
            <a:ext cx="5679820" cy="707886"/>
          </a:xfrm>
          <a:prstGeom prst="rect">
            <a:avLst/>
          </a:prstGeom>
        </p:spPr>
        <p:txBody>
          <a:bodyPr wrap="square">
            <a:spAutoFit/>
          </a:bodyPr>
          <a:lstStyle/>
          <a:p>
            <a:r>
              <a:rPr lang="zh-TW" altLang="en-US" sz="4000" cap="all" dirty="0">
                <a:solidFill>
                  <a:schemeClr val="accent3">
                    <a:lumMod val="10000"/>
                  </a:schemeClr>
                </a:solidFill>
                <a:latin typeface="Gen Jyuu Gothic Bold" pitchFamily="34" charset="-120"/>
                <a:ea typeface="Gen Jyuu Gothic Bold" pitchFamily="34" charset="-120"/>
                <a:cs typeface="Gen Jyuu Gothic Bold" pitchFamily="34" charset="-120"/>
              </a:rPr>
              <a:t>罰小五生波比跳</a:t>
            </a:r>
            <a:r>
              <a:rPr lang="en-US" altLang="zh-TW" sz="4000" cap="all" dirty="0">
                <a:solidFill>
                  <a:schemeClr val="accent3">
                    <a:lumMod val="10000"/>
                  </a:schemeClr>
                </a:solidFill>
                <a:latin typeface="Gen Jyuu Gothic Bold" pitchFamily="34" charset="-120"/>
                <a:ea typeface="Gen Jyuu Gothic Bold" pitchFamily="34" charset="-120"/>
                <a:cs typeface="Gen Jyuu Gothic Bold" pitchFamily="34" charset="-120"/>
              </a:rPr>
              <a:t>240</a:t>
            </a:r>
            <a:r>
              <a:rPr lang="zh-TW" altLang="en-US" sz="4000" cap="all" dirty="0">
                <a:solidFill>
                  <a:schemeClr val="accent3">
                    <a:lumMod val="10000"/>
                  </a:schemeClr>
                </a:solidFill>
                <a:latin typeface="Gen Jyuu Gothic Bold" pitchFamily="34" charset="-120"/>
                <a:ea typeface="Gen Jyuu Gothic Bold" pitchFamily="34" charset="-120"/>
                <a:cs typeface="Gen Jyuu Gothic Bold" pitchFamily="34" charset="-120"/>
              </a:rPr>
              <a:t>下</a:t>
            </a:r>
          </a:p>
        </p:txBody>
      </p:sp>
      <p:sp>
        <p:nvSpPr>
          <p:cNvPr id="8" name="矩形 7"/>
          <p:cNvSpPr/>
          <p:nvPr/>
        </p:nvSpPr>
        <p:spPr>
          <a:xfrm>
            <a:off x="1133011" y="360637"/>
            <a:ext cx="5679820" cy="707886"/>
          </a:xfrm>
          <a:prstGeom prst="rect">
            <a:avLst/>
          </a:prstGeom>
        </p:spPr>
        <p:txBody>
          <a:bodyPr wrap="square">
            <a:spAutoFit/>
          </a:bodyPr>
          <a:lstStyle/>
          <a:p>
            <a:r>
              <a:rPr lang="zh-TW" altLang="en-US" sz="4000" cap="all" dirty="0">
                <a:solidFill>
                  <a:schemeClr val="accent3">
                    <a:lumMod val="10000"/>
                  </a:schemeClr>
                </a:solidFill>
                <a:latin typeface="Gen Jyuu Gothic Bold" pitchFamily="34" charset="-120"/>
                <a:ea typeface="Gen Jyuu Gothic Bold" pitchFamily="34" charset="-120"/>
                <a:cs typeface="Gen Jyuu Gothic Bold" pitchFamily="34" charset="-120"/>
              </a:rPr>
              <a:t>家長告管教不當</a:t>
            </a:r>
          </a:p>
        </p:txBody>
      </p:sp>
      <p:pic>
        <p:nvPicPr>
          <p:cNvPr id="2051" name="Picture 3">
            <a:hlinkClick r:id="rId2"/>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640"/>
          <a:stretch/>
        </p:blipFill>
        <p:spPr bwMode="auto">
          <a:xfrm>
            <a:off x="5484506" y="2500312"/>
            <a:ext cx="6536044" cy="3376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1961" y="1073942"/>
            <a:ext cx="5725830" cy="3929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等腰三角形 11">
            <a:hlinkClick r:id="rId4"/>
          </p:cNvPr>
          <p:cNvSpPr/>
          <p:nvPr/>
        </p:nvSpPr>
        <p:spPr>
          <a:xfrm rot="5400000">
            <a:off x="5431344" y="4117723"/>
            <a:ext cx="333919" cy="381000"/>
          </a:xfrm>
          <a:prstGeom prst="triangle">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zh-TW" altLang="en-US"/>
          </a:p>
        </p:txBody>
      </p:sp>
      <p:sp>
        <p:nvSpPr>
          <p:cNvPr id="13" name="等腰三角形 12">
            <a:hlinkClick r:id="rId2"/>
          </p:cNvPr>
          <p:cNvSpPr/>
          <p:nvPr/>
        </p:nvSpPr>
        <p:spPr>
          <a:xfrm rot="5400000">
            <a:off x="10982021" y="5046141"/>
            <a:ext cx="333919" cy="381000"/>
          </a:xfrm>
          <a:prstGeom prst="triangle">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zh-TW" altLang="en-US"/>
          </a:p>
        </p:txBody>
      </p:sp>
      <p:sp>
        <p:nvSpPr>
          <p:cNvPr id="3" name="投影片編號版面配置區 2">
            <a:extLst>
              <a:ext uri="{FF2B5EF4-FFF2-40B4-BE49-F238E27FC236}">
                <a16:creationId xmlns:a16="http://schemas.microsoft.com/office/drawing/2014/main" id="{E2E3F4B0-AC2C-AEB0-A17E-045D1B1FFEEC}"/>
              </a:ext>
            </a:extLst>
          </p:cNvPr>
          <p:cNvSpPr>
            <a:spLocks noGrp="1"/>
          </p:cNvSpPr>
          <p:nvPr>
            <p:ph type="sldNum" sz="quarter" idx="12"/>
          </p:nvPr>
        </p:nvSpPr>
        <p:spPr/>
        <p:txBody>
          <a:bodyPr/>
          <a:lstStyle/>
          <a:p>
            <a:fld id="{AC92F197-9532-471B-9190-14BFE04B8C83}" type="slidenum">
              <a:rPr lang="zh-TW" altLang="en-US" smtClean="0"/>
              <a:pPr/>
              <a:t>19</a:t>
            </a:fld>
            <a:endParaRPr lang="zh-TW" altLang="en-US" dirty="0"/>
          </a:p>
        </p:txBody>
      </p:sp>
    </p:spTree>
    <p:extLst>
      <p:ext uri="{BB962C8B-B14F-4D97-AF65-F5344CB8AC3E}">
        <p14:creationId xmlns:p14="http://schemas.microsoft.com/office/powerpoint/2010/main" val="30688319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1875646" y="0"/>
            <a:ext cx="10092268" cy="1147312"/>
          </a:xfrm>
        </p:spPr>
        <p:txBody>
          <a:bodyPr/>
          <a:lstStyle/>
          <a:p>
            <a:r>
              <a:rPr lang="zh-TW" altLang="en-US" sz="3600" dirty="0">
                <a:solidFill>
                  <a:srgbClr val="7030A0"/>
                </a:solidFill>
                <a:latin typeface="Gen Jyuu Gothic Bold" pitchFamily="34" charset="-120"/>
                <a:ea typeface="Gen Jyuu Gothic Bold" pitchFamily="34" charset="-120"/>
                <a:cs typeface="Gen Jyuu Gothic Bold" pitchFamily="34" charset="-120"/>
              </a:rPr>
              <a:t>講師介紹</a:t>
            </a:r>
          </a:p>
        </p:txBody>
      </p:sp>
      <p:sp>
        <p:nvSpPr>
          <p:cNvPr id="5" name="文字版面配置區 4"/>
          <p:cNvSpPr>
            <a:spLocks noGrp="1"/>
          </p:cNvSpPr>
          <p:nvPr>
            <p:ph type="body" idx="1"/>
          </p:nvPr>
        </p:nvSpPr>
        <p:spPr>
          <a:xfrm>
            <a:off x="2858410" y="1217651"/>
            <a:ext cx="4613544" cy="975783"/>
          </a:xfrm>
        </p:spPr>
        <p:txBody>
          <a:bodyPr>
            <a:noAutofit/>
          </a:bodyPr>
          <a:lstStyle/>
          <a:p>
            <a:r>
              <a:rPr lang="zh-TW" altLang="en-US" sz="4400" b="1" dirty="0">
                <a:solidFill>
                  <a:schemeClr val="accent2">
                    <a:lumMod val="50000"/>
                  </a:schemeClr>
                </a:solidFill>
                <a:latin typeface="標楷體" panose="03000509000000000000" pitchFamily="65" charset="-120"/>
                <a:ea typeface="標楷體" panose="03000509000000000000" pitchFamily="65" charset="-120"/>
                <a:cs typeface="Gen Jyuu Gothic Bold" pitchFamily="34" charset="-120"/>
              </a:rPr>
              <a:t>王瑞奕律師</a:t>
            </a:r>
          </a:p>
        </p:txBody>
      </p:sp>
      <p:sp>
        <p:nvSpPr>
          <p:cNvPr id="6" name="文字方塊 5"/>
          <p:cNvSpPr txBox="1"/>
          <p:nvPr/>
        </p:nvSpPr>
        <p:spPr>
          <a:xfrm>
            <a:off x="1569720" y="138824"/>
            <a:ext cx="1996440" cy="338554"/>
          </a:xfrm>
          <a:prstGeom prst="rect">
            <a:avLst/>
          </a:prstGeom>
          <a:noFill/>
        </p:spPr>
        <p:txBody>
          <a:bodyPr wrap="square" rtlCol="0">
            <a:spAutoFit/>
          </a:bodyPr>
          <a:lstStyle/>
          <a:p>
            <a:r>
              <a:rPr lang="zh-TW" altLang="en-US" sz="1600" b="1" dirty="0">
                <a:solidFill>
                  <a:srgbClr val="DDA57F"/>
                </a:solidFill>
                <a:latin typeface="標楷體" pitchFamily="65" charset="-120"/>
                <a:ea typeface="標楷體" pitchFamily="65" charset="-120"/>
              </a:rPr>
              <a:t>修復式正義委員會</a:t>
            </a:r>
          </a:p>
        </p:txBody>
      </p:sp>
      <p:sp>
        <p:nvSpPr>
          <p:cNvPr id="7" name="文字版面配置區 4"/>
          <p:cNvSpPr txBox="1">
            <a:spLocks/>
          </p:cNvSpPr>
          <p:nvPr/>
        </p:nvSpPr>
        <p:spPr>
          <a:xfrm>
            <a:off x="428897" y="3097375"/>
            <a:ext cx="9910074" cy="2771254"/>
          </a:xfrm>
          <a:prstGeom prst="rect">
            <a:avLst/>
          </a:prstGeom>
        </p:spPr>
        <p:txBody>
          <a:bodyPr vert="horz" lIns="91440" tIns="45720" rIns="91440" bIns="45720" rtlCol="0" anchor="t">
            <a:normAutofit/>
          </a:bodyPr>
          <a:lstStyle>
            <a:lvl1pPr marL="0" indent="0" algn="l" defTabSz="914400" rtl="0" eaLnBrk="1" latinLnBrk="0" hangingPunct="1">
              <a:spcBef>
                <a:spcPts val="800"/>
              </a:spcBef>
              <a:buFont typeface="Arial" pitchFamily="34" charse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l" defTabSz="914400" rtl="0" eaLnBrk="1" latinLnBrk="0" hangingPunct="1">
              <a:spcBef>
                <a:spcPts val="300"/>
              </a:spcBef>
              <a:buClr>
                <a:schemeClr val="accent2"/>
              </a:buClr>
              <a:buFont typeface="Wingdings" pitchFamily="2" charset="2"/>
              <a:buNone/>
              <a:defRPr sz="1800" kern="1200">
                <a:solidFill>
                  <a:schemeClr val="tx1">
                    <a:tint val="75000"/>
                  </a:schemeClr>
                </a:solidFill>
                <a:latin typeface="+mn-lt"/>
                <a:ea typeface="+mn-ea"/>
                <a:cs typeface="+mn-cs"/>
              </a:defRPr>
            </a:lvl2pPr>
            <a:lvl3pPr marL="914400" indent="0" algn="l" defTabSz="914400" rtl="0" eaLnBrk="1" latinLnBrk="0" hangingPunct="1">
              <a:spcBef>
                <a:spcPts val="300"/>
              </a:spcBef>
              <a:buClr>
                <a:schemeClr val="accent2"/>
              </a:buClr>
              <a:buFont typeface="Wingdings" pitchFamily="2" charset="2"/>
              <a:buNone/>
              <a:defRPr sz="1600" kern="1200">
                <a:solidFill>
                  <a:schemeClr val="tx1">
                    <a:tint val="75000"/>
                  </a:schemeClr>
                </a:solidFill>
                <a:latin typeface="+mn-lt"/>
                <a:ea typeface="+mn-ea"/>
                <a:cs typeface="+mn-cs"/>
              </a:defRPr>
            </a:lvl3pPr>
            <a:lvl4pPr marL="13716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4pPr>
            <a:lvl5pPr marL="18288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5pPr>
            <a:lvl6pPr marL="22860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6pPr>
            <a:lvl7pPr marL="27432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7pPr>
            <a:lvl8pPr marL="32004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8pPr>
            <a:lvl9pPr marL="36576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9pPr>
          </a:lstStyle>
          <a:p>
            <a:r>
              <a:rPr lang="zh-TW" altLang="en-US" sz="3600" b="1" dirty="0">
                <a:solidFill>
                  <a:schemeClr val="accent2">
                    <a:lumMod val="50000"/>
                  </a:schemeClr>
                </a:solidFill>
              </a:rPr>
              <a:t>學歷</a:t>
            </a:r>
            <a:endParaRPr lang="en-US" altLang="zh-TW" sz="3600" b="1" dirty="0">
              <a:solidFill>
                <a:schemeClr val="accent2">
                  <a:lumMod val="50000"/>
                </a:schemeClr>
              </a:solidFill>
            </a:endParaRPr>
          </a:p>
          <a:p>
            <a:pPr>
              <a:buFont typeface="Wingdings" panose="05000000000000000000" pitchFamily="2" charset="2"/>
              <a:buChar char="u"/>
            </a:pPr>
            <a:r>
              <a:rPr lang="zh-TW" altLang="en-US" sz="3600" dirty="0">
                <a:solidFill>
                  <a:schemeClr val="accent2">
                    <a:lumMod val="50000"/>
                  </a:schemeClr>
                </a:solidFill>
                <a:latin typeface="標楷體" panose="03000509000000000000" pitchFamily="65" charset="-120"/>
                <a:ea typeface="標楷體" panose="03000509000000000000" pitchFamily="65" charset="-120"/>
              </a:rPr>
              <a:t>國立臺北大學司法學系法學士</a:t>
            </a:r>
            <a:endParaRPr lang="en-US" altLang="zh-TW" sz="3600" dirty="0">
              <a:solidFill>
                <a:schemeClr val="accent2">
                  <a:lumMod val="50000"/>
                </a:schemeClr>
              </a:solidFill>
              <a:latin typeface="標楷體" panose="03000509000000000000" pitchFamily="65" charset="-120"/>
              <a:ea typeface="標楷體" panose="03000509000000000000" pitchFamily="65" charset="-120"/>
            </a:endParaRPr>
          </a:p>
          <a:p>
            <a:pPr>
              <a:buFont typeface="Wingdings" panose="05000000000000000000" pitchFamily="2" charset="2"/>
              <a:buChar char="u"/>
            </a:pPr>
            <a:r>
              <a:rPr lang="zh-TW" altLang="en-US" sz="3600" dirty="0">
                <a:solidFill>
                  <a:schemeClr val="accent2">
                    <a:lumMod val="50000"/>
                  </a:schemeClr>
                </a:solidFill>
                <a:latin typeface="標楷體" panose="03000509000000000000" pitchFamily="65" charset="-120"/>
                <a:ea typeface="標楷體" panose="03000509000000000000" pitchFamily="65" charset="-120"/>
              </a:rPr>
              <a:t>中國文化大學法律學研究所法學碩士</a:t>
            </a:r>
            <a:endParaRPr lang="en-US" altLang="zh-TW" sz="3600" dirty="0">
              <a:solidFill>
                <a:schemeClr val="accent2">
                  <a:lumMod val="50000"/>
                </a:schemeClr>
              </a:solidFill>
              <a:latin typeface="標楷體" panose="03000509000000000000" pitchFamily="65" charset="-120"/>
              <a:ea typeface="標楷體" panose="03000509000000000000" pitchFamily="65" charset="-120"/>
            </a:endParaRPr>
          </a:p>
          <a:p>
            <a:pPr>
              <a:buFont typeface="Wingdings" panose="05000000000000000000" pitchFamily="2" charset="2"/>
              <a:buChar char="u"/>
            </a:pPr>
            <a:r>
              <a:rPr lang="zh-TW" altLang="en-US" sz="3600" dirty="0">
                <a:solidFill>
                  <a:schemeClr val="accent2">
                    <a:lumMod val="50000"/>
                  </a:schemeClr>
                </a:solidFill>
                <a:latin typeface="標楷體" panose="03000509000000000000" pitchFamily="65" charset="-120"/>
                <a:ea typeface="標楷體" panose="03000509000000000000" pitchFamily="65" charset="-120"/>
              </a:rPr>
              <a:t>律師高考及格</a:t>
            </a:r>
            <a:r>
              <a:rPr lang="zh-TW" altLang="en-US" sz="1900" dirty="0">
                <a:solidFill>
                  <a:schemeClr val="accent2">
                    <a:lumMod val="50000"/>
                  </a:schemeClr>
                </a:solidFill>
                <a:latin typeface="標楷體" panose="03000509000000000000" pitchFamily="65" charset="-120"/>
                <a:ea typeface="標楷體" panose="03000509000000000000" pitchFamily="65" charset="-120"/>
              </a:rPr>
              <a:t>（</a:t>
            </a:r>
            <a:r>
              <a:rPr lang="en-US" altLang="zh-TW" sz="1900" dirty="0">
                <a:solidFill>
                  <a:schemeClr val="accent2">
                    <a:lumMod val="50000"/>
                  </a:schemeClr>
                </a:solidFill>
                <a:latin typeface="標楷體" panose="03000509000000000000" pitchFamily="65" charset="-120"/>
                <a:ea typeface="標楷體" panose="03000509000000000000" pitchFamily="65" charset="-120"/>
              </a:rPr>
              <a:t>103</a:t>
            </a:r>
            <a:r>
              <a:rPr lang="zh-TW" altLang="en-US" sz="1900" dirty="0">
                <a:solidFill>
                  <a:schemeClr val="accent2">
                    <a:lumMod val="50000"/>
                  </a:schemeClr>
                </a:solidFill>
                <a:latin typeface="標楷體" panose="03000509000000000000" pitchFamily="65" charset="-120"/>
                <a:ea typeface="標楷體" panose="03000509000000000000" pitchFamily="65" charset="-120"/>
              </a:rPr>
              <a:t>臺檢證字第</a:t>
            </a:r>
            <a:r>
              <a:rPr lang="en-US" altLang="zh-TW" sz="1900" dirty="0">
                <a:solidFill>
                  <a:schemeClr val="accent2">
                    <a:lumMod val="50000"/>
                  </a:schemeClr>
                </a:solidFill>
                <a:latin typeface="標楷體" panose="03000509000000000000" pitchFamily="65" charset="-120"/>
                <a:ea typeface="標楷體" panose="03000509000000000000" pitchFamily="65" charset="-120"/>
              </a:rPr>
              <a:t>11258</a:t>
            </a:r>
            <a:r>
              <a:rPr lang="zh-TW" altLang="en-US" sz="1900" dirty="0">
                <a:solidFill>
                  <a:schemeClr val="accent2">
                    <a:lumMod val="50000"/>
                  </a:schemeClr>
                </a:solidFill>
                <a:latin typeface="標楷體" panose="03000509000000000000" pitchFamily="65" charset="-120"/>
                <a:ea typeface="標楷體" panose="03000509000000000000" pitchFamily="65" charset="-120"/>
              </a:rPr>
              <a:t>號）</a:t>
            </a:r>
            <a:endParaRPr lang="en-US" altLang="zh-TW" sz="1900" dirty="0">
              <a:solidFill>
                <a:schemeClr val="accent2">
                  <a:lumMod val="50000"/>
                </a:schemeClr>
              </a:solidFill>
              <a:latin typeface="標楷體" panose="03000509000000000000" pitchFamily="65" charset="-120"/>
              <a:ea typeface="標楷體" panose="03000509000000000000" pitchFamily="65" charset="-120"/>
            </a:endParaRPr>
          </a:p>
          <a:p>
            <a:pPr>
              <a:buFont typeface="Wingdings" panose="05000000000000000000" pitchFamily="2" charset="2"/>
              <a:buChar char="u"/>
            </a:pPr>
            <a:endParaRPr lang="en-US" altLang="zh-TW" sz="3600" dirty="0">
              <a:solidFill>
                <a:schemeClr val="accent2">
                  <a:lumMod val="50000"/>
                </a:schemeClr>
              </a:solidFill>
              <a:latin typeface="標楷體" panose="03000509000000000000" pitchFamily="65" charset="-120"/>
              <a:ea typeface="標楷體" panose="03000509000000000000" pitchFamily="65" charset="-120"/>
            </a:endParaRPr>
          </a:p>
        </p:txBody>
      </p:sp>
      <p:sp>
        <p:nvSpPr>
          <p:cNvPr id="2" name="投影片編號版面配置區 1">
            <a:extLst>
              <a:ext uri="{FF2B5EF4-FFF2-40B4-BE49-F238E27FC236}">
                <a16:creationId xmlns:a16="http://schemas.microsoft.com/office/drawing/2014/main" id="{E95100C7-432B-30DD-49AA-2FE8BE07FD79}"/>
              </a:ext>
            </a:extLst>
          </p:cNvPr>
          <p:cNvSpPr>
            <a:spLocks noGrp="1"/>
          </p:cNvSpPr>
          <p:nvPr>
            <p:ph type="sldNum" sz="quarter" idx="12"/>
          </p:nvPr>
        </p:nvSpPr>
        <p:spPr/>
        <p:txBody>
          <a:bodyPr/>
          <a:lstStyle/>
          <a:p>
            <a:fld id="{AC92F197-9532-471B-9190-14BFE04B8C83}" type="slidenum">
              <a:rPr lang="zh-TW" altLang="en-US" smtClean="0"/>
              <a:pPr/>
              <a:t>2</a:t>
            </a:fld>
            <a:endParaRPr lang="zh-TW" altLang="en-US"/>
          </a:p>
        </p:txBody>
      </p:sp>
      <p:pic>
        <p:nvPicPr>
          <p:cNvPr id="8" name="圖片 7">
            <a:extLst>
              <a:ext uri="{FF2B5EF4-FFF2-40B4-BE49-F238E27FC236}">
                <a16:creationId xmlns:a16="http://schemas.microsoft.com/office/drawing/2014/main" id="{3C3391F6-3A13-98E5-5BA4-FDF817ECA6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23515" y="181241"/>
            <a:ext cx="3239588" cy="4049485"/>
          </a:xfrm>
          <a:prstGeom prst="rect">
            <a:avLst/>
          </a:prstGeom>
        </p:spPr>
      </p:pic>
    </p:spTree>
    <p:extLst>
      <p:ext uri="{BB962C8B-B14F-4D97-AF65-F5344CB8AC3E}">
        <p14:creationId xmlns:p14="http://schemas.microsoft.com/office/powerpoint/2010/main" val="35867234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菱形 2"/>
          <p:cNvSpPr/>
          <p:nvPr/>
        </p:nvSpPr>
        <p:spPr>
          <a:xfrm>
            <a:off x="1089407" y="1209472"/>
            <a:ext cx="9035278" cy="788456"/>
          </a:xfrm>
          <a:prstGeom prst="diamond">
            <a:avLst/>
          </a:prstGeom>
          <a:solidFill>
            <a:schemeClr val="accent4">
              <a:lumMod val="20000"/>
              <a:lumOff val="80000"/>
            </a:schemeClr>
          </a:solidFill>
          <a:ln w="76200">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p:cNvSpPr>
            <a:spLocks noGrp="1"/>
          </p:cNvSpPr>
          <p:nvPr>
            <p:ph type="title"/>
          </p:nvPr>
        </p:nvSpPr>
        <p:spPr>
          <a:xfrm>
            <a:off x="482756" y="461250"/>
            <a:ext cx="10027920" cy="548640"/>
          </a:xfrm>
        </p:spPr>
        <p:txBody>
          <a:bodyPr/>
          <a:lstStyle/>
          <a:p>
            <a:r>
              <a:rPr lang="zh-TW" altLang="en-US" dirty="0"/>
              <a:t>正向管教？</a:t>
            </a:r>
          </a:p>
        </p:txBody>
      </p:sp>
      <p:grpSp>
        <p:nvGrpSpPr>
          <p:cNvPr id="4" name="组合 12"/>
          <p:cNvGrpSpPr/>
          <p:nvPr/>
        </p:nvGrpSpPr>
        <p:grpSpPr>
          <a:xfrm>
            <a:off x="966191" y="1904021"/>
            <a:ext cx="5897548" cy="4653075"/>
            <a:chOff x="2933287" y="-738202"/>
            <a:chExt cx="7456225" cy="4843701"/>
          </a:xfrm>
        </p:grpSpPr>
        <p:sp>
          <p:nvSpPr>
            <p:cNvPr id="5" name="空心弧 2"/>
            <p:cNvSpPr/>
            <p:nvPr/>
          </p:nvSpPr>
          <p:spPr>
            <a:xfrm rot="20129559" flipH="1">
              <a:off x="6498214" y="-168190"/>
              <a:ext cx="3891298" cy="3834887"/>
            </a:xfrm>
            <a:prstGeom prst="blockArc">
              <a:avLst>
                <a:gd name="adj1" fmla="val 4762406"/>
                <a:gd name="adj2" fmla="val 1009973"/>
                <a:gd name="adj3" fmla="val 3782"/>
              </a:avLst>
            </a:prstGeom>
            <a:solidFill>
              <a:srgbClr val="00B0F0"/>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Calibri"/>
                <a:ea typeface="宋体"/>
                <a:cs typeface="+mn-cs"/>
              </a:endParaRPr>
            </a:p>
          </p:txBody>
        </p:sp>
        <p:sp>
          <p:nvSpPr>
            <p:cNvPr id="6" name="椭圆 5"/>
            <p:cNvSpPr/>
            <p:nvPr/>
          </p:nvSpPr>
          <p:spPr>
            <a:xfrm>
              <a:off x="6970858" y="-584931"/>
              <a:ext cx="1338565" cy="1338564"/>
            </a:xfrm>
            <a:prstGeom prst="ellipse">
              <a:avLst/>
            </a:prstGeom>
            <a:solidFill>
              <a:srgbClr val="00B0F0"/>
            </a:solidFill>
            <a:ln w="25400" cap="flat" cmpd="sng" algn="ctr">
              <a:noFill/>
              <a:prstDash val="solid"/>
            </a:ln>
            <a:effectLst/>
          </p:spPr>
          <p:txBody>
            <a:bodyPr rtlCol="0" anchor="ctr"/>
            <a:lstStyle/>
            <a:p>
              <a:pPr lvl="0" algn="ctr">
                <a:defRPr/>
              </a:pPr>
              <a:r>
                <a:rPr lang="zh-TW" altLang="en-US" sz="3200" b="1" dirty="0">
                  <a:solidFill>
                    <a:schemeClr val="bg1"/>
                  </a:solidFill>
                  <a:latin typeface="Gen Jyuu Gothic Bold" pitchFamily="34" charset="-120"/>
                  <a:ea typeface="Gen Jyuu Gothic Bold" pitchFamily="34" charset="-120"/>
                  <a:cs typeface="Gen Jyuu Gothic Bold" pitchFamily="34" charset="-120"/>
                </a:rPr>
                <a:t>比例</a:t>
              </a:r>
              <a:endParaRPr kumimoji="0" lang="zh-CN" altLang="en-US" sz="3200" b="1" i="0" u="none" strike="noStrike" kern="0" cap="none" spc="0" normalizeH="0" baseline="0" noProof="0" dirty="0">
                <a:ln>
                  <a:noFill/>
                </a:ln>
                <a:solidFill>
                  <a:schemeClr val="bg1"/>
                </a:solidFill>
                <a:effectLst/>
                <a:uLnTx/>
                <a:uFillTx/>
                <a:latin typeface="Gen Jyuu Gothic Bold" pitchFamily="34" charset="-120"/>
                <a:ea typeface="Gen Jyuu Gothic Bold" pitchFamily="34" charset="-120"/>
                <a:cs typeface="Gen Jyuu Gothic Bold" pitchFamily="34" charset="-120"/>
              </a:endParaRPr>
            </a:p>
          </p:txBody>
        </p:sp>
        <p:sp>
          <p:nvSpPr>
            <p:cNvPr id="7" name="椭圆 6"/>
            <p:cNvSpPr/>
            <p:nvPr/>
          </p:nvSpPr>
          <p:spPr>
            <a:xfrm>
              <a:off x="7038215" y="2588459"/>
              <a:ext cx="1517039" cy="1517040"/>
            </a:xfrm>
            <a:prstGeom prst="ellipse">
              <a:avLst/>
            </a:prstGeom>
            <a:solidFill>
              <a:schemeClr val="bg2"/>
            </a:solidFill>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TW" altLang="en-US" sz="2800" b="1" i="0" u="none" strike="noStrike" kern="0" cap="none" spc="0" normalizeH="0" baseline="0" noProof="0" dirty="0">
                  <a:ln>
                    <a:noFill/>
                  </a:ln>
                  <a:solidFill>
                    <a:schemeClr val="accent1">
                      <a:lumMod val="25000"/>
                    </a:schemeClr>
                  </a:solidFill>
                  <a:effectLst/>
                  <a:uLnTx/>
                  <a:uFillTx/>
                  <a:latin typeface="Gen Jyuu Gothic Bold" pitchFamily="34" charset="-120"/>
                  <a:ea typeface="Gen Jyuu Gothic Bold" pitchFamily="34" charset="-120"/>
                  <a:cs typeface="Gen Jyuu Gothic Bold" pitchFamily="34" charset="-120"/>
                </a:rPr>
                <a:t>子</a:t>
              </a:r>
              <a:endParaRPr kumimoji="0" lang="en-US" altLang="zh-TW" sz="2800" b="1" i="0" u="none" strike="noStrike" kern="0" cap="none" spc="0" normalizeH="0" baseline="0" noProof="0" dirty="0">
                <a:ln>
                  <a:noFill/>
                </a:ln>
                <a:solidFill>
                  <a:schemeClr val="accent1">
                    <a:lumMod val="25000"/>
                  </a:schemeClr>
                </a:solidFill>
                <a:effectLst/>
                <a:uLnTx/>
                <a:uFillTx/>
                <a:latin typeface="Gen Jyuu Gothic Bold" pitchFamily="34" charset="-120"/>
                <a:ea typeface="Gen Jyuu Gothic Bold" pitchFamily="34" charset="-120"/>
                <a:cs typeface="Gen Jyuu Gothic Bold" pitchFamily="34" charset="-12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zh-TW" altLang="en-US" sz="2800" b="1" i="0" u="none" strike="noStrike" kern="0" cap="none" spc="0" normalizeH="0" baseline="0" noProof="0" dirty="0">
                  <a:ln>
                    <a:noFill/>
                  </a:ln>
                  <a:solidFill>
                    <a:schemeClr val="accent1">
                      <a:lumMod val="25000"/>
                    </a:schemeClr>
                  </a:solidFill>
                  <a:effectLst/>
                  <a:uLnTx/>
                  <a:uFillTx/>
                  <a:latin typeface="Gen Jyuu Gothic Bold" pitchFamily="34" charset="-120"/>
                  <a:ea typeface="Gen Jyuu Gothic Bold" pitchFamily="34" charset="-120"/>
                  <a:cs typeface="Gen Jyuu Gothic Bold" pitchFamily="34" charset="-120"/>
                </a:rPr>
                <a:t>原</a:t>
              </a:r>
              <a:endParaRPr kumimoji="0" lang="en-US" altLang="zh-TW" sz="2800" b="1" i="0" u="none" strike="noStrike" kern="0" cap="none" spc="0" normalizeH="0" baseline="0" noProof="0" dirty="0">
                <a:ln>
                  <a:noFill/>
                </a:ln>
                <a:solidFill>
                  <a:schemeClr val="accent1">
                    <a:lumMod val="25000"/>
                  </a:schemeClr>
                </a:solidFill>
                <a:effectLst/>
                <a:uLnTx/>
                <a:uFillTx/>
                <a:latin typeface="Gen Jyuu Gothic Bold" pitchFamily="34" charset="-120"/>
                <a:ea typeface="Gen Jyuu Gothic Bold" pitchFamily="34" charset="-120"/>
                <a:cs typeface="Gen Jyuu Gothic Bold" pitchFamily="34" charset="-12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zh-TW" altLang="en-US" sz="2800" b="1" i="0" u="none" strike="noStrike" kern="0" cap="none" spc="0" normalizeH="0" baseline="0" noProof="0" dirty="0">
                  <a:ln>
                    <a:noFill/>
                  </a:ln>
                  <a:solidFill>
                    <a:schemeClr val="accent1">
                      <a:lumMod val="25000"/>
                    </a:schemeClr>
                  </a:solidFill>
                  <a:effectLst/>
                  <a:uLnTx/>
                  <a:uFillTx/>
                  <a:latin typeface="Gen Jyuu Gothic Bold" pitchFamily="34" charset="-120"/>
                  <a:ea typeface="Gen Jyuu Gothic Bold" pitchFamily="34" charset="-120"/>
                  <a:cs typeface="Gen Jyuu Gothic Bold" pitchFamily="34" charset="-120"/>
                </a:rPr>
                <a:t>則</a:t>
              </a:r>
              <a:endParaRPr kumimoji="0" lang="zh-CN" altLang="en-US" sz="2800" b="1" i="0" u="none" strike="noStrike" kern="0" cap="none" spc="0" normalizeH="0" baseline="0" noProof="0" dirty="0">
                <a:ln>
                  <a:noFill/>
                </a:ln>
                <a:solidFill>
                  <a:schemeClr val="accent1">
                    <a:lumMod val="25000"/>
                  </a:schemeClr>
                </a:solidFill>
                <a:effectLst/>
                <a:uLnTx/>
                <a:uFillTx/>
                <a:latin typeface="Gen Jyuu Gothic Bold" pitchFamily="34" charset="-120"/>
                <a:ea typeface="Gen Jyuu Gothic Bold" pitchFamily="34" charset="-120"/>
                <a:cs typeface="Gen Jyuu Gothic Bold" pitchFamily="34" charset="-120"/>
              </a:endParaRPr>
            </a:p>
          </p:txBody>
        </p:sp>
        <p:sp>
          <p:nvSpPr>
            <p:cNvPr id="8" name="TextBox 7"/>
            <p:cNvSpPr txBox="1"/>
            <p:nvPr/>
          </p:nvSpPr>
          <p:spPr>
            <a:xfrm>
              <a:off x="4241553" y="-206261"/>
              <a:ext cx="1873989" cy="2148051"/>
            </a:xfrm>
            <a:prstGeom prst="rect">
              <a:avLst/>
            </a:prstGeom>
            <a:noFill/>
          </p:spPr>
          <p:txBody>
            <a:bodyPr wrap="square" rtlCol="0">
              <a:spAutoFit/>
            </a:bodyPr>
            <a:lstStyle/>
            <a:p>
              <a:pPr lvl="0">
                <a:lnSpc>
                  <a:spcPct val="130000"/>
                </a:lnSpc>
                <a:defRPr/>
              </a:pPr>
              <a:r>
                <a:rPr lang="zh-TW" altLang="en-US" sz="2000" b="1" dirty="0">
                  <a:solidFill>
                    <a:schemeClr val="accent6">
                      <a:lumMod val="50000"/>
                    </a:schemeClr>
                  </a:solidFill>
                  <a:latin typeface="Gen Jyuu Gothic Bold" pitchFamily="34" charset="-120"/>
                  <a:ea typeface="Gen Jyuu Gothic Bold" pitchFamily="34" charset="-120"/>
                  <a:cs typeface="Gen Jyuu Gothic Bold" pitchFamily="34" charset="-120"/>
                </a:rPr>
                <a:t>教師輔導與管教學生，非有正當理由，不得為差別待遇。</a:t>
              </a:r>
              <a:endParaRPr kumimoji="0" lang="en-US" altLang="zh-CN" sz="2000" b="1" i="0" u="none" strike="noStrike" kern="0" cap="none" spc="0" normalizeH="0" baseline="0" noProof="0" dirty="0">
                <a:ln>
                  <a:noFill/>
                </a:ln>
                <a:solidFill>
                  <a:schemeClr val="accent6">
                    <a:lumMod val="50000"/>
                  </a:schemeClr>
                </a:solidFill>
                <a:effectLst/>
                <a:uLnTx/>
                <a:uFillTx/>
                <a:latin typeface="Gen Jyuu Gothic Bold" pitchFamily="34" charset="-120"/>
                <a:ea typeface="Gen Jyuu Gothic Bold" pitchFamily="34" charset="-120"/>
                <a:cs typeface="Gen Jyuu Gothic Bold" pitchFamily="34" charset="-120"/>
              </a:endParaRPr>
            </a:p>
          </p:txBody>
        </p:sp>
        <p:sp>
          <p:nvSpPr>
            <p:cNvPr id="9" name="TextBox 8"/>
            <p:cNvSpPr txBox="1"/>
            <p:nvPr/>
          </p:nvSpPr>
          <p:spPr>
            <a:xfrm>
              <a:off x="7293163" y="1612758"/>
              <a:ext cx="1788245" cy="387667"/>
            </a:xfrm>
            <a:prstGeom prst="rect">
              <a:avLst/>
            </a:prstGeom>
            <a:noFill/>
          </p:spPr>
          <p:txBody>
            <a:bodyPr wrap="square" rtlCol="0">
              <a:spAutoFit/>
            </a:bodyPr>
            <a:lstStyle/>
            <a:p>
              <a:pPr marL="0" marR="0" lvl="0" indent="0" defTabSz="914400" eaLnBrk="1" fontAlgn="auto" latinLnBrk="0" hangingPunct="1">
                <a:lnSpc>
                  <a:spcPct val="130000"/>
                </a:lnSpc>
                <a:spcBef>
                  <a:spcPts val="0"/>
                </a:spcBef>
                <a:spcAft>
                  <a:spcPts val="0"/>
                </a:spcAft>
                <a:buClrTx/>
                <a:buSzTx/>
                <a:buFontTx/>
                <a:buNone/>
                <a:tabLst/>
                <a:defRPr/>
              </a:pPr>
              <a:endParaRPr kumimoji="0" lang="en-US" altLang="zh-CN" sz="1400" b="0" i="0" u="none" strike="noStrike" kern="0" cap="none" spc="0" normalizeH="0" baseline="0" noProof="0" dirty="0">
                <a:ln>
                  <a:noFill/>
                </a:ln>
                <a:solidFill>
                  <a:sysClr val="windowText" lastClr="000000">
                    <a:lumMod val="65000"/>
                    <a:lumOff val="35000"/>
                  </a:sysClr>
                </a:solidFill>
                <a:effectLst/>
                <a:uLnTx/>
                <a:uFillTx/>
                <a:latin typeface="微软雅黑" pitchFamily="34" charset="-122"/>
                <a:ea typeface="微软雅黑" pitchFamily="34" charset="-122"/>
              </a:endParaRPr>
            </a:p>
          </p:txBody>
        </p:sp>
        <p:sp>
          <p:nvSpPr>
            <p:cNvPr id="10" name="TextBox 9"/>
            <p:cNvSpPr txBox="1"/>
            <p:nvPr/>
          </p:nvSpPr>
          <p:spPr>
            <a:xfrm>
              <a:off x="5120967" y="3448534"/>
              <a:ext cx="1788245" cy="387667"/>
            </a:xfrm>
            <a:prstGeom prst="rect">
              <a:avLst/>
            </a:prstGeom>
            <a:noFill/>
          </p:spPr>
          <p:txBody>
            <a:bodyPr wrap="square" rtlCol="0">
              <a:spAutoFit/>
            </a:bodyPr>
            <a:lstStyle/>
            <a:p>
              <a:pPr marL="0" marR="0" lvl="0" indent="0" defTabSz="914400" eaLnBrk="1" fontAlgn="auto" latinLnBrk="0" hangingPunct="1">
                <a:lnSpc>
                  <a:spcPct val="130000"/>
                </a:lnSpc>
                <a:spcBef>
                  <a:spcPts val="0"/>
                </a:spcBef>
                <a:spcAft>
                  <a:spcPts val="0"/>
                </a:spcAft>
                <a:buClrTx/>
                <a:buSzTx/>
                <a:buFontTx/>
                <a:buNone/>
                <a:tabLst/>
                <a:defRPr/>
              </a:pPr>
              <a:endParaRPr kumimoji="0" lang="en-US" altLang="zh-CN" sz="1400" b="0" i="0" u="none" strike="noStrike" kern="0" cap="none" spc="0" normalizeH="0" baseline="0" noProof="0" dirty="0">
                <a:ln>
                  <a:noFill/>
                </a:ln>
                <a:solidFill>
                  <a:sysClr val="windowText" lastClr="000000">
                    <a:lumMod val="65000"/>
                    <a:lumOff val="35000"/>
                  </a:sysClr>
                </a:solidFill>
                <a:effectLst/>
                <a:uLnTx/>
                <a:uFillTx/>
                <a:latin typeface="微软雅黑" pitchFamily="34" charset="-122"/>
                <a:ea typeface="微软雅黑" pitchFamily="34" charset="-122"/>
              </a:endParaRPr>
            </a:p>
          </p:txBody>
        </p:sp>
        <p:sp>
          <p:nvSpPr>
            <p:cNvPr id="11" name="空心弧 1"/>
            <p:cNvSpPr/>
            <p:nvPr/>
          </p:nvSpPr>
          <p:spPr>
            <a:xfrm rot="6346344">
              <a:off x="3548847" y="-705814"/>
              <a:ext cx="2983668" cy="2918892"/>
            </a:xfrm>
            <a:prstGeom prst="blockArc">
              <a:avLst>
                <a:gd name="adj1" fmla="val 4469103"/>
                <a:gd name="adj2" fmla="val 4371965"/>
                <a:gd name="adj3" fmla="val 3183"/>
              </a:avLst>
            </a:prstGeom>
            <a:solidFill>
              <a:schemeClr val="accent4">
                <a:lumMod val="75000"/>
              </a:schemeClr>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Calibri"/>
                <a:ea typeface="宋体"/>
                <a:cs typeface="+mn-cs"/>
              </a:endParaRPr>
            </a:p>
          </p:txBody>
        </p:sp>
        <p:sp>
          <p:nvSpPr>
            <p:cNvPr id="12" name="椭圆 4"/>
            <p:cNvSpPr/>
            <p:nvPr/>
          </p:nvSpPr>
          <p:spPr>
            <a:xfrm>
              <a:off x="2933287" y="284725"/>
              <a:ext cx="1308266" cy="1282870"/>
            </a:xfrm>
            <a:prstGeom prst="ellipse">
              <a:avLst/>
            </a:prstGeom>
            <a:solidFill>
              <a:schemeClr val="accent4">
                <a:lumMod val="75000"/>
              </a:scheme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zh-TW" altLang="en-US" sz="3200" kern="0" dirty="0">
                  <a:solidFill>
                    <a:sysClr val="window" lastClr="FFFFFF"/>
                  </a:solidFill>
                  <a:latin typeface="Gen Jyuu Gothic Bold" pitchFamily="34" charset="-120"/>
                  <a:ea typeface="Gen Jyuu Gothic Bold" pitchFamily="34" charset="-120"/>
                  <a:cs typeface="Gen Jyuu Gothic Bold" pitchFamily="34" charset="-120"/>
                </a:rPr>
                <a:t>平等</a:t>
              </a:r>
              <a:endParaRPr kumimoji="0" lang="zh-CN" altLang="en-US" sz="3200" b="0" i="0" u="none" strike="noStrike" kern="0" cap="none" spc="0" normalizeH="0" baseline="0" noProof="0" dirty="0">
                <a:ln>
                  <a:noFill/>
                </a:ln>
                <a:solidFill>
                  <a:sysClr val="window" lastClr="FFFFFF"/>
                </a:solidFill>
                <a:effectLst/>
                <a:uLnTx/>
                <a:uFillTx/>
                <a:latin typeface="Gen Jyuu Gothic Bold" pitchFamily="34" charset="-120"/>
                <a:ea typeface="Gen Jyuu Gothic Bold" pitchFamily="34" charset="-120"/>
                <a:cs typeface="Gen Jyuu Gothic Bold" pitchFamily="34" charset="-120"/>
              </a:endParaRPr>
            </a:p>
          </p:txBody>
        </p:sp>
      </p:grpSp>
      <p:sp>
        <p:nvSpPr>
          <p:cNvPr id="15" name="矩形 14"/>
          <p:cNvSpPr/>
          <p:nvPr/>
        </p:nvSpPr>
        <p:spPr>
          <a:xfrm>
            <a:off x="4230012" y="3367162"/>
            <a:ext cx="2286016" cy="1508105"/>
          </a:xfrm>
          <a:prstGeom prst="rect">
            <a:avLst/>
          </a:prstGeom>
        </p:spPr>
        <p:txBody>
          <a:bodyPr wrap="square">
            <a:spAutoFit/>
          </a:bodyPr>
          <a:lstStyle/>
          <a:p>
            <a:r>
              <a:rPr lang="zh-TW" altLang="en-US" sz="2300" b="1" dirty="0">
                <a:solidFill>
                  <a:srgbClr val="0070C0"/>
                </a:solidFill>
                <a:latin typeface="Gen Jyuu Gothic Bold" pitchFamily="34" charset="-120"/>
                <a:ea typeface="Gen Jyuu Gothic Bold" pitchFamily="34" charset="-120"/>
                <a:cs typeface="Gen Jyuu Gothic Bold" pitchFamily="34" charset="-120"/>
              </a:rPr>
              <a:t>教師採行之輔導與管教措施，應與學生違規行為之情節輕重相當</a:t>
            </a:r>
          </a:p>
        </p:txBody>
      </p:sp>
      <p:sp>
        <p:nvSpPr>
          <p:cNvPr id="16" name="椭圆 6"/>
          <p:cNvSpPr/>
          <p:nvPr/>
        </p:nvSpPr>
        <p:spPr>
          <a:xfrm>
            <a:off x="8715069" y="1789918"/>
            <a:ext cx="2804700" cy="2314567"/>
          </a:xfrm>
          <a:prstGeom prst="ellipse">
            <a:avLst/>
          </a:prstGeom>
          <a:solidFill>
            <a:schemeClr val="accent5">
              <a:lumMod val="60000"/>
              <a:lumOff val="40000"/>
            </a:schemeClr>
          </a:solidFill>
          <a:ln/>
        </p:spPr>
        <p:style>
          <a:lnRef idx="1">
            <a:schemeClr val="accent5"/>
          </a:lnRef>
          <a:fillRef idx="3">
            <a:schemeClr val="accent5"/>
          </a:fillRef>
          <a:effectRef idx="2">
            <a:schemeClr val="accent5"/>
          </a:effectRef>
          <a:fontRef idx="minor">
            <a:schemeClr val="lt1"/>
          </a:fontRef>
        </p:style>
        <p:txBody>
          <a:bodyPr rtlCol="0" anchor="ctr"/>
          <a:lstStyle/>
          <a:p>
            <a:pPr lvl="0" algn="ctr">
              <a:defRPr/>
            </a:pPr>
            <a:r>
              <a:rPr lang="zh-TW" altLang="en-US" sz="2400" b="1" dirty="0">
                <a:solidFill>
                  <a:schemeClr val="bg1"/>
                </a:solidFill>
                <a:latin typeface="Gen Jyuu Gothic Bold" pitchFamily="34" charset="-120"/>
                <a:ea typeface="Gen Jyuu Gothic Bold" pitchFamily="34" charset="-120"/>
                <a:cs typeface="Gen Jyuu Gothic Bold" pitchFamily="34" charset="-120"/>
              </a:rPr>
              <a:t>管教所造成之損害與欲達成目的無顯失均衡</a:t>
            </a:r>
            <a:endParaRPr kumimoji="0" lang="zh-CN" altLang="en-US" sz="2400" b="1" i="0" u="none" strike="noStrike" kern="0" cap="none" spc="0" normalizeH="0" baseline="0" noProof="0" dirty="0">
              <a:ln>
                <a:noFill/>
              </a:ln>
              <a:solidFill>
                <a:schemeClr val="bg1"/>
              </a:solidFill>
              <a:effectLst/>
              <a:uLnTx/>
              <a:uFillTx/>
              <a:latin typeface="Gen Jyuu Gothic Bold" pitchFamily="34" charset="-120"/>
              <a:ea typeface="Gen Jyuu Gothic Bold" pitchFamily="34" charset="-120"/>
              <a:cs typeface="Gen Jyuu Gothic Bold" pitchFamily="34" charset="-120"/>
            </a:endParaRPr>
          </a:p>
        </p:txBody>
      </p:sp>
      <p:sp>
        <p:nvSpPr>
          <p:cNvPr id="17" name="椭圆 6"/>
          <p:cNvSpPr/>
          <p:nvPr/>
        </p:nvSpPr>
        <p:spPr>
          <a:xfrm>
            <a:off x="7509178" y="4104485"/>
            <a:ext cx="2025678" cy="1885963"/>
          </a:xfrm>
          <a:prstGeom prst="ellipse">
            <a:avLst/>
          </a:prstGeom>
          <a:solidFill>
            <a:schemeClr val="accent5"/>
          </a:solidFill>
          <a:ln/>
        </p:spPr>
        <p:style>
          <a:lnRef idx="1">
            <a:schemeClr val="accent5"/>
          </a:lnRef>
          <a:fillRef idx="3">
            <a:schemeClr val="accent5"/>
          </a:fillRef>
          <a:effectRef idx="2">
            <a:schemeClr val="accent5"/>
          </a:effectRef>
          <a:fontRef idx="minor">
            <a:schemeClr val="lt1"/>
          </a:fontRef>
        </p:style>
        <p:txBody>
          <a:bodyPr rtlCol="0" anchor="ctr"/>
          <a:lstStyle/>
          <a:p>
            <a:pPr lvl="0" algn="ctr">
              <a:defRPr/>
            </a:pPr>
            <a:r>
              <a:rPr lang="zh-TW" altLang="en-US" sz="2400" b="1" dirty="0">
                <a:solidFill>
                  <a:schemeClr val="bg1"/>
                </a:solidFill>
                <a:latin typeface="Gen Jyuu Gothic Bold" pitchFamily="34" charset="-120"/>
                <a:ea typeface="Gen Jyuu Gothic Bold" pitchFamily="34" charset="-120"/>
                <a:cs typeface="Gen Jyuu Gothic Bold" pitchFamily="34" charset="-120"/>
              </a:rPr>
              <a:t>學生權益損害較少</a:t>
            </a:r>
            <a:endParaRPr kumimoji="0" lang="zh-CN" altLang="en-US" sz="2400" b="1" i="0" u="none" strike="noStrike" kern="0" cap="none" spc="0" normalizeH="0" baseline="0" noProof="0" dirty="0">
              <a:ln>
                <a:noFill/>
              </a:ln>
              <a:solidFill>
                <a:schemeClr val="bg1"/>
              </a:solidFill>
              <a:effectLst/>
              <a:uLnTx/>
              <a:uFillTx/>
              <a:latin typeface="Gen Jyuu Gothic Bold" pitchFamily="34" charset="-120"/>
              <a:ea typeface="Gen Jyuu Gothic Bold" pitchFamily="34" charset="-120"/>
              <a:cs typeface="Gen Jyuu Gothic Bold" pitchFamily="34" charset="-120"/>
            </a:endParaRPr>
          </a:p>
        </p:txBody>
      </p:sp>
      <p:sp>
        <p:nvSpPr>
          <p:cNvPr id="18" name="椭圆 6"/>
          <p:cNvSpPr/>
          <p:nvPr/>
        </p:nvSpPr>
        <p:spPr>
          <a:xfrm>
            <a:off x="6501455" y="1989751"/>
            <a:ext cx="1736590" cy="1714512"/>
          </a:xfrm>
          <a:prstGeom prst="ellipse">
            <a:avLst/>
          </a:prstGeom>
          <a:solidFill>
            <a:schemeClr val="accent5"/>
          </a:solidFill>
          <a:ln/>
        </p:spPr>
        <p:style>
          <a:lnRef idx="1">
            <a:schemeClr val="accent5"/>
          </a:lnRef>
          <a:fillRef idx="3">
            <a:schemeClr val="accent5"/>
          </a:fillRef>
          <a:effectRef idx="2">
            <a:schemeClr val="accent5"/>
          </a:effectRef>
          <a:fontRef idx="minor">
            <a:schemeClr val="lt1"/>
          </a:fontRef>
        </p:style>
        <p:txBody>
          <a:bodyPr rtlCol="0" anchor="ctr"/>
          <a:lstStyle/>
          <a:p>
            <a:pPr lvl="0" algn="ctr">
              <a:defRPr/>
            </a:pPr>
            <a:r>
              <a:rPr lang="zh-TW" altLang="en-US" sz="2400" b="1" dirty="0">
                <a:solidFill>
                  <a:schemeClr val="tx1"/>
                </a:solidFill>
                <a:latin typeface="Gen Jyuu Gothic Bold" pitchFamily="34" charset="-120"/>
                <a:ea typeface="Gen Jyuu Gothic Bold" pitchFamily="34" charset="-120"/>
                <a:cs typeface="Gen Jyuu Gothic Bold" pitchFamily="34" charset="-120"/>
              </a:rPr>
              <a:t>達成管教目的</a:t>
            </a:r>
            <a:endParaRPr kumimoji="0" lang="zh-CN" altLang="en-US" sz="2400" b="1" i="0" u="none" strike="noStrike" kern="0" cap="none" spc="0" normalizeH="0" baseline="0" noProof="0" dirty="0">
              <a:ln>
                <a:noFill/>
              </a:ln>
              <a:solidFill>
                <a:schemeClr val="tx1"/>
              </a:solidFill>
              <a:effectLst/>
              <a:uLnTx/>
              <a:uFillTx/>
              <a:latin typeface="Gen Jyuu Gothic Bold" pitchFamily="34" charset="-120"/>
              <a:ea typeface="Gen Jyuu Gothic Bold" pitchFamily="34" charset="-120"/>
              <a:cs typeface="Gen Jyuu Gothic Bold" pitchFamily="34" charset="-120"/>
            </a:endParaRPr>
          </a:p>
        </p:txBody>
      </p:sp>
      <p:sp>
        <p:nvSpPr>
          <p:cNvPr id="19" name="標題 1"/>
          <p:cNvSpPr txBox="1">
            <a:spLocks/>
          </p:cNvSpPr>
          <p:nvPr/>
        </p:nvSpPr>
        <p:spPr>
          <a:xfrm>
            <a:off x="3424410" y="1354695"/>
            <a:ext cx="10027920" cy="548640"/>
          </a:xfrm>
          <a:prstGeom prst="rect">
            <a:avLst/>
          </a:prstGeom>
        </p:spPr>
        <p:txBody>
          <a:bodyPr vert="horz" lIns="91440" tIns="45720" rIns="91440" bIns="45720" rtlCol="0" anchor="ctr">
            <a:noAutofit/>
          </a:bodyPr>
          <a:lstStyle>
            <a:lvl1pPr algn="l" defTabSz="914400" rtl="0" eaLnBrk="1" latinLnBrk="0" hangingPunct="1">
              <a:spcBef>
                <a:spcPct val="0"/>
              </a:spcBef>
              <a:buNone/>
              <a:defRPr sz="5400" kern="1200" cap="all" baseline="0">
                <a:solidFill>
                  <a:schemeClr val="accent3">
                    <a:lumMod val="10000"/>
                  </a:schemeClr>
                </a:solidFill>
                <a:latin typeface="Gen Jyuu Gothic Bold" pitchFamily="34" charset="-120"/>
                <a:ea typeface="Gen Jyuu Gothic Bold" pitchFamily="34" charset="-120"/>
                <a:cs typeface="Gen Jyuu Gothic Bold" pitchFamily="34" charset="-120"/>
              </a:defRPr>
            </a:lvl1pPr>
          </a:lstStyle>
          <a:p>
            <a:r>
              <a:rPr lang="zh-TW" altLang="en-US" sz="4800" dirty="0"/>
              <a:t>輔導與管教之原則</a:t>
            </a:r>
          </a:p>
        </p:txBody>
      </p:sp>
      <p:sp>
        <p:nvSpPr>
          <p:cNvPr id="14" name="文字方塊 13">
            <a:extLst>
              <a:ext uri="{FF2B5EF4-FFF2-40B4-BE49-F238E27FC236}">
                <a16:creationId xmlns:a16="http://schemas.microsoft.com/office/drawing/2014/main" id="{AA4F0312-C3A6-112B-1FB8-38D3F6396E9C}"/>
              </a:ext>
            </a:extLst>
          </p:cNvPr>
          <p:cNvSpPr txBox="1"/>
          <p:nvPr/>
        </p:nvSpPr>
        <p:spPr>
          <a:xfrm>
            <a:off x="136718" y="5363852"/>
            <a:ext cx="3539735" cy="646331"/>
          </a:xfrm>
          <a:prstGeom prst="rect">
            <a:avLst/>
          </a:prstGeom>
          <a:noFill/>
        </p:spPr>
        <p:txBody>
          <a:bodyPr wrap="square" rtlCol="0">
            <a:spAutoFit/>
          </a:bodyPr>
          <a:lstStyle/>
          <a:p>
            <a:r>
              <a:rPr lang="zh-TW" altLang="en-US" sz="1800" dirty="0">
                <a:solidFill>
                  <a:schemeClr val="tx1">
                    <a:lumMod val="25000"/>
                  </a:schemeClr>
                </a:solidFill>
                <a:latin typeface="Gen Jyuu Gothic Bold" pitchFamily="34" charset="-120"/>
                <a:ea typeface="Gen Jyuu Gothic Bold" pitchFamily="34" charset="-120"/>
                <a:cs typeface="Gen Jyuu Gothic Bold" pitchFamily="34" charset="-120"/>
              </a:rPr>
              <a:t>（學校訂定教師輔導與管教學生</a:t>
            </a:r>
            <a:endParaRPr lang="en-US" altLang="zh-TW" sz="1800" dirty="0">
              <a:solidFill>
                <a:schemeClr val="tx1">
                  <a:lumMod val="25000"/>
                </a:schemeClr>
              </a:solidFill>
              <a:latin typeface="Gen Jyuu Gothic Bold" pitchFamily="34" charset="-120"/>
              <a:ea typeface="Gen Jyuu Gothic Bold" pitchFamily="34" charset="-120"/>
              <a:cs typeface="Gen Jyuu Gothic Bold" pitchFamily="34" charset="-120"/>
            </a:endParaRPr>
          </a:p>
          <a:p>
            <a:r>
              <a:rPr lang="zh-TW" altLang="en-US" dirty="0">
                <a:solidFill>
                  <a:schemeClr val="tx1">
                    <a:lumMod val="25000"/>
                  </a:schemeClr>
                </a:solidFill>
                <a:latin typeface="Gen Jyuu Gothic Bold" pitchFamily="34" charset="-120"/>
                <a:ea typeface="Gen Jyuu Gothic Bold" pitchFamily="34" charset="-120"/>
                <a:cs typeface="Gen Jyuu Gothic Bold" pitchFamily="34" charset="-120"/>
              </a:rPr>
              <a:t>     </a:t>
            </a:r>
            <a:r>
              <a:rPr lang="zh-TW" altLang="en-US" sz="1800" dirty="0">
                <a:solidFill>
                  <a:schemeClr val="tx1">
                    <a:lumMod val="25000"/>
                  </a:schemeClr>
                </a:solidFill>
                <a:latin typeface="Gen Jyuu Gothic Bold" pitchFamily="34" charset="-120"/>
                <a:ea typeface="Gen Jyuu Gothic Bold" pitchFamily="34" charset="-120"/>
                <a:cs typeface="Gen Jyuu Gothic Bold" pitchFamily="34" charset="-120"/>
              </a:rPr>
              <a:t>辦法注意事項第</a:t>
            </a:r>
            <a:r>
              <a:rPr lang="en-US" altLang="zh-TW" sz="1800" dirty="0">
                <a:solidFill>
                  <a:schemeClr val="tx1">
                    <a:lumMod val="25000"/>
                  </a:schemeClr>
                </a:solidFill>
                <a:latin typeface="Gen Jyuu Gothic Bold" pitchFamily="34" charset="-120"/>
                <a:ea typeface="Gen Jyuu Gothic Bold" pitchFamily="34" charset="-120"/>
                <a:cs typeface="Gen Jyuu Gothic Bold" pitchFamily="34" charset="-120"/>
              </a:rPr>
              <a:t>11</a:t>
            </a:r>
            <a:r>
              <a:rPr lang="zh-TW" altLang="en-US" sz="1800" dirty="0">
                <a:solidFill>
                  <a:schemeClr val="tx1">
                    <a:lumMod val="25000"/>
                  </a:schemeClr>
                </a:solidFill>
                <a:latin typeface="Gen Jyuu Gothic Bold" pitchFamily="34" charset="-120"/>
                <a:ea typeface="Gen Jyuu Gothic Bold" pitchFamily="34" charset="-120"/>
                <a:cs typeface="Gen Jyuu Gothic Bold" pitchFamily="34" charset="-120"/>
              </a:rPr>
              <a:t>點、第</a:t>
            </a:r>
            <a:r>
              <a:rPr lang="en-US" altLang="zh-TW" sz="1800" dirty="0">
                <a:solidFill>
                  <a:schemeClr val="tx1">
                    <a:lumMod val="25000"/>
                  </a:schemeClr>
                </a:solidFill>
                <a:latin typeface="Gen Jyuu Gothic Bold" pitchFamily="34" charset="-120"/>
                <a:ea typeface="Gen Jyuu Gothic Bold" pitchFamily="34" charset="-120"/>
                <a:cs typeface="Gen Jyuu Gothic Bold" pitchFamily="34" charset="-120"/>
              </a:rPr>
              <a:t>12</a:t>
            </a:r>
            <a:r>
              <a:rPr lang="zh-TW" altLang="en-US" sz="1800" dirty="0">
                <a:solidFill>
                  <a:schemeClr val="tx1">
                    <a:lumMod val="25000"/>
                  </a:schemeClr>
                </a:solidFill>
                <a:latin typeface="Gen Jyuu Gothic Bold" pitchFamily="34" charset="-120"/>
                <a:ea typeface="Gen Jyuu Gothic Bold" pitchFamily="34" charset="-120"/>
                <a:cs typeface="Gen Jyuu Gothic Bold" pitchFamily="34" charset="-120"/>
              </a:rPr>
              <a:t>點）</a:t>
            </a:r>
            <a:endParaRPr lang="zh-TW" altLang="en-US" dirty="0"/>
          </a:p>
        </p:txBody>
      </p:sp>
      <p:sp>
        <p:nvSpPr>
          <p:cNvPr id="20" name="投影片編號版面配置區 19">
            <a:extLst>
              <a:ext uri="{FF2B5EF4-FFF2-40B4-BE49-F238E27FC236}">
                <a16:creationId xmlns:a16="http://schemas.microsoft.com/office/drawing/2014/main" id="{3CF0C030-825A-D896-D1A2-0A0291BE69D8}"/>
              </a:ext>
            </a:extLst>
          </p:cNvPr>
          <p:cNvSpPr>
            <a:spLocks noGrp="1"/>
          </p:cNvSpPr>
          <p:nvPr>
            <p:ph type="sldNum" sz="quarter" idx="12"/>
          </p:nvPr>
        </p:nvSpPr>
        <p:spPr/>
        <p:txBody>
          <a:bodyPr/>
          <a:lstStyle/>
          <a:p>
            <a:fld id="{AC92F197-9532-471B-9190-14BFE04B8C83}" type="slidenum">
              <a:rPr lang="zh-TW" altLang="en-US" smtClean="0"/>
              <a:pPr/>
              <a:t>20</a:t>
            </a:fld>
            <a:endParaRPr lang="zh-TW" altLang="en-US" dirty="0"/>
          </a:p>
        </p:txBody>
      </p:sp>
    </p:spTree>
    <p:extLst>
      <p:ext uri="{BB962C8B-B14F-4D97-AF65-F5344CB8AC3E}">
        <p14:creationId xmlns:p14="http://schemas.microsoft.com/office/powerpoint/2010/main" val="679434500"/>
      </p:ext>
    </p:extLst>
  </p:cSld>
  <p:clrMapOvr>
    <a:masterClrMapping/>
  </p:clrMapOvr>
  <p:extLst>
    <p:ext uri="{6950BFC3-D8DA-4A85-94F7-54DA5524770B}">
      <p188:commentRel xmlns:p188="http://schemas.microsoft.com/office/powerpoint/2018/8/main" r:id="rId2"/>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87704" y="838200"/>
            <a:ext cx="10643235" cy="1143000"/>
          </a:xfrm>
        </p:spPr>
        <p:txBody>
          <a:bodyPr/>
          <a:lstStyle/>
          <a:p>
            <a:r>
              <a:rPr lang="zh-TW" altLang="en-US" dirty="0"/>
              <a:t>處罰之正當程序</a:t>
            </a:r>
            <a:r>
              <a:rPr lang="en-US" altLang="zh-TW" sz="1800" dirty="0"/>
              <a:t>(</a:t>
            </a:r>
            <a:r>
              <a:rPr lang="zh-TW" altLang="en-US" sz="1800" dirty="0"/>
              <a:t>學校訂定教師輔導與管教學生辦法注意事項第</a:t>
            </a:r>
            <a:r>
              <a:rPr lang="en-US" altLang="zh-TW" sz="1800" dirty="0"/>
              <a:t>15</a:t>
            </a:r>
            <a:r>
              <a:rPr lang="zh-TW" altLang="en-US" sz="1800" dirty="0"/>
              <a:t>點</a:t>
            </a:r>
            <a:r>
              <a:rPr lang="en-US" altLang="zh-TW" sz="1800" dirty="0"/>
              <a:t>)</a:t>
            </a:r>
            <a:endParaRPr lang="zh-TW" altLang="en-US" sz="4000" dirty="0"/>
          </a:p>
        </p:txBody>
      </p:sp>
      <p:sp>
        <p:nvSpPr>
          <p:cNvPr id="6" name="向右箭號圖說文字 5"/>
          <p:cNvSpPr/>
          <p:nvPr/>
        </p:nvSpPr>
        <p:spPr>
          <a:xfrm>
            <a:off x="792481" y="2202172"/>
            <a:ext cx="4008120" cy="3771907"/>
          </a:xfrm>
          <a:prstGeom prst="rightArrowCallout">
            <a:avLst/>
          </a:prstGeom>
          <a:solidFill>
            <a:schemeClr val="accent4">
              <a:lumMod val="40000"/>
              <a:lumOff val="6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zh-TW" altLang="en-US" sz="2400" b="1" dirty="0">
                <a:solidFill>
                  <a:srgbClr val="7030A0"/>
                </a:solidFill>
                <a:latin typeface="Gen Jyuu Gothic Bold" pitchFamily="34" charset="-120"/>
                <a:ea typeface="Gen Jyuu Gothic Bold" pitchFamily="34" charset="-120"/>
                <a:cs typeface="Gen Jyuu Gothic Bold" pitchFamily="34" charset="-120"/>
              </a:rPr>
              <a:t>給予學生</a:t>
            </a:r>
            <a:r>
              <a:rPr lang="zh-TW" altLang="en-US" sz="2400" b="1" u="sng" dirty="0">
                <a:solidFill>
                  <a:schemeClr val="tx1">
                    <a:lumMod val="10000"/>
                  </a:schemeClr>
                </a:solidFill>
                <a:latin typeface="Gen Jyuu Gothic Bold" pitchFamily="34" charset="-120"/>
                <a:ea typeface="Gen Jyuu Gothic Bold" pitchFamily="34" charset="-120"/>
                <a:cs typeface="Gen Jyuu Gothic Bold" pitchFamily="34" charset="-120"/>
              </a:rPr>
              <a:t>陳述意見</a:t>
            </a:r>
            <a:r>
              <a:rPr lang="zh-TW" altLang="en-US" sz="2400" b="1" dirty="0">
                <a:solidFill>
                  <a:srgbClr val="7030A0"/>
                </a:solidFill>
                <a:latin typeface="Gen Jyuu Gothic Bold" pitchFamily="34" charset="-120"/>
                <a:ea typeface="Gen Jyuu Gothic Bold" pitchFamily="34" charset="-120"/>
                <a:cs typeface="Gen Jyuu Gothic Bold" pitchFamily="34" charset="-120"/>
              </a:rPr>
              <a:t>之機會，了解其行為</a:t>
            </a:r>
            <a:r>
              <a:rPr lang="zh-TW" altLang="en-US" sz="2400" b="1" u="sng" dirty="0">
                <a:solidFill>
                  <a:schemeClr val="tx1">
                    <a:lumMod val="10000"/>
                  </a:schemeClr>
                </a:solidFill>
                <a:latin typeface="Gen Jyuu Gothic Bold" pitchFamily="34" charset="-120"/>
                <a:ea typeface="Gen Jyuu Gothic Bold" pitchFamily="34" charset="-120"/>
                <a:cs typeface="Gen Jyuu Gothic Bold" pitchFamily="34" charset="-120"/>
              </a:rPr>
              <a:t>動機與目的</a:t>
            </a:r>
            <a:r>
              <a:rPr lang="zh-TW" altLang="en-US" sz="2400" b="1" dirty="0">
                <a:solidFill>
                  <a:srgbClr val="7030A0"/>
                </a:solidFill>
                <a:latin typeface="Gen Jyuu Gothic Bold" pitchFamily="34" charset="-120"/>
                <a:ea typeface="Gen Jyuu Gothic Bold" pitchFamily="34" charset="-120"/>
                <a:cs typeface="Gen Jyuu Gothic Bold" pitchFamily="34" charset="-120"/>
              </a:rPr>
              <a:t>，並適當說明須導正行為、實施</a:t>
            </a:r>
            <a:r>
              <a:rPr lang="zh-TW" altLang="en-US" sz="2400" b="1" u="sng" dirty="0">
                <a:solidFill>
                  <a:schemeClr val="tx1">
                    <a:lumMod val="10000"/>
                  </a:schemeClr>
                </a:solidFill>
                <a:latin typeface="Gen Jyuu Gothic Bold" pitchFamily="34" charset="-120"/>
                <a:ea typeface="Gen Jyuu Gothic Bold" pitchFamily="34" charset="-120"/>
                <a:cs typeface="Gen Jyuu Gothic Bold" pitchFamily="34" charset="-120"/>
              </a:rPr>
              <a:t>處罰之理由</a:t>
            </a:r>
            <a:endParaRPr lang="en-US" altLang="zh-TW" sz="2400" b="1" u="sng" dirty="0">
              <a:solidFill>
                <a:schemeClr val="tx1">
                  <a:lumMod val="10000"/>
                </a:schemeClr>
              </a:solidFill>
              <a:latin typeface="Gen Jyuu Gothic Bold" pitchFamily="34" charset="-120"/>
              <a:ea typeface="Gen Jyuu Gothic Bold" pitchFamily="34" charset="-120"/>
              <a:cs typeface="Gen Jyuu Gothic Bold" pitchFamily="34" charset="-120"/>
            </a:endParaRPr>
          </a:p>
          <a:p>
            <a:pPr algn="ctr"/>
            <a:r>
              <a:rPr lang="zh-TW" altLang="en-US" sz="2400" cap="all" spc="400" dirty="0">
                <a:solidFill>
                  <a:schemeClr val="accent2">
                    <a:lumMod val="50000"/>
                  </a:schemeClr>
                </a:solidFill>
                <a:latin typeface="Times New Roman" panose="02020603050405020304" pitchFamily="18" charset="0"/>
                <a:ea typeface="標楷體" panose="03000509000000000000" pitchFamily="65" charset="-120"/>
                <a:cs typeface="Times New Roman" panose="02020603050405020304" pitchFamily="18" charset="0"/>
                <a:hlinkClick r:id="rId2"/>
              </a:rPr>
              <a:t>（</a:t>
            </a:r>
            <a:r>
              <a:rPr lang="en-US" altLang="zh-TW" sz="2400" cap="all" spc="400" dirty="0">
                <a:solidFill>
                  <a:schemeClr val="accent2">
                    <a:lumMod val="50000"/>
                  </a:schemeClr>
                </a:solidFill>
                <a:latin typeface="Times New Roman" panose="02020603050405020304" pitchFamily="18" charset="0"/>
                <a:ea typeface="標楷體" panose="03000509000000000000" pitchFamily="65" charset="-120"/>
                <a:cs typeface="Times New Roman" panose="02020603050405020304" pitchFamily="18" charset="0"/>
                <a:hlinkClick r:id="rId2"/>
              </a:rPr>
              <a:t>CRC §13I</a:t>
            </a:r>
            <a:r>
              <a:rPr lang="zh-TW" altLang="en-US" sz="2400" cap="all" spc="400" dirty="0">
                <a:solidFill>
                  <a:schemeClr val="accent2">
                    <a:lumMod val="50000"/>
                  </a:schemeClr>
                </a:solidFill>
                <a:latin typeface="Times New Roman" panose="02020603050405020304" pitchFamily="18" charset="0"/>
                <a:ea typeface="標楷體" panose="03000509000000000000" pitchFamily="65" charset="-120"/>
                <a:cs typeface="Times New Roman" panose="02020603050405020304" pitchFamily="18" charset="0"/>
                <a:hlinkClick r:id="rId2"/>
              </a:rPr>
              <a:t>）</a:t>
            </a:r>
            <a:endParaRPr lang="zh-TW" altLang="en-US" sz="2400" cap="all" spc="400" dirty="0">
              <a:solidFill>
                <a:schemeClr val="accent2">
                  <a:lumMod val="50000"/>
                </a:schemeClr>
              </a:solidFill>
              <a:latin typeface="Times New Roman" panose="02020603050405020304" pitchFamily="18" charset="0"/>
              <a:ea typeface="標楷體" panose="03000509000000000000" pitchFamily="65" charset="-120"/>
              <a:cs typeface="Times New Roman" panose="02020603050405020304" pitchFamily="18" charset="0"/>
            </a:endParaRPr>
          </a:p>
          <a:p>
            <a:pPr algn="ctr"/>
            <a:endParaRPr lang="zh-TW" altLang="en-US" sz="2400" b="1" u="sng" dirty="0">
              <a:solidFill>
                <a:schemeClr val="tx1">
                  <a:lumMod val="10000"/>
                </a:schemeClr>
              </a:solidFill>
              <a:latin typeface="Gen Jyuu Gothic Bold" pitchFamily="34" charset="-120"/>
              <a:ea typeface="Gen Jyuu Gothic Bold" pitchFamily="34" charset="-120"/>
              <a:cs typeface="Gen Jyuu Gothic Bold" pitchFamily="34" charset="-120"/>
            </a:endParaRPr>
          </a:p>
        </p:txBody>
      </p:sp>
      <p:sp>
        <p:nvSpPr>
          <p:cNvPr id="7" name="向右箭號圖說文字 6"/>
          <p:cNvSpPr/>
          <p:nvPr/>
        </p:nvSpPr>
        <p:spPr>
          <a:xfrm>
            <a:off x="5029200" y="2202171"/>
            <a:ext cx="3489960" cy="3771907"/>
          </a:xfrm>
          <a:prstGeom prst="rightArrowCallout">
            <a:avLst/>
          </a:prstGeom>
          <a:solidFill>
            <a:schemeClr val="accent4">
              <a:lumMod val="40000"/>
              <a:lumOff val="6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400" b="1" dirty="0">
                <a:solidFill>
                  <a:srgbClr val="7030A0"/>
                </a:solidFill>
                <a:latin typeface="Gen Jyuu Gothic Bold" pitchFamily="34" charset="-120"/>
                <a:ea typeface="Gen Jyuu Gothic Bold" pitchFamily="34" charset="-120"/>
                <a:cs typeface="Gen Jyuu Gothic Bold" pitchFamily="34" charset="-120"/>
              </a:rPr>
              <a:t>學生對於教師之處罰措施</a:t>
            </a:r>
            <a:r>
              <a:rPr lang="zh-TW" altLang="en-US" sz="2400" b="1" u="sng" dirty="0">
                <a:solidFill>
                  <a:schemeClr val="tx1">
                    <a:lumMod val="10000"/>
                  </a:schemeClr>
                </a:solidFill>
                <a:latin typeface="Gen Jyuu Gothic Bold" pitchFamily="34" charset="-120"/>
                <a:ea typeface="Gen Jyuu Gothic Bold" pitchFamily="34" charset="-120"/>
                <a:cs typeface="Gen Jyuu Gothic Bold" pitchFamily="34" charset="-120"/>
              </a:rPr>
              <a:t>提出異議</a:t>
            </a:r>
            <a:r>
              <a:rPr lang="zh-TW" altLang="en-US" sz="2400" b="1" dirty="0">
                <a:solidFill>
                  <a:srgbClr val="7030A0"/>
                </a:solidFill>
                <a:latin typeface="Gen Jyuu Gothic Bold" pitchFamily="34" charset="-120"/>
                <a:ea typeface="Gen Jyuu Gothic Bold" pitchFamily="34" charset="-120"/>
                <a:cs typeface="Gen Jyuu Gothic Bold" pitchFamily="34" charset="-120"/>
              </a:rPr>
              <a:t>，教師應</a:t>
            </a:r>
            <a:r>
              <a:rPr lang="zh-TW" altLang="en-US" sz="2400" b="1" u="sng" dirty="0">
                <a:solidFill>
                  <a:schemeClr val="tx1">
                    <a:lumMod val="10000"/>
                  </a:schemeClr>
                </a:solidFill>
                <a:latin typeface="Gen Jyuu Gothic Bold" pitchFamily="34" charset="-120"/>
                <a:ea typeface="Gen Jyuu Gothic Bold" pitchFamily="34" charset="-120"/>
                <a:cs typeface="Gen Jyuu Gothic Bold" pitchFamily="34" charset="-120"/>
              </a:rPr>
              <a:t>調整或停止處罰措施</a:t>
            </a:r>
            <a:r>
              <a:rPr lang="zh-TW" altLang="en-US" sz="2400" b="1" dirty="0">
                <a:solidFill>
                  <a:srgbClr val="7030A0"/>
                </a:solidFill>
                <a:latin typeface="Gen Jyuu Gothic Bold" pitchFamily="34" charset="-120"/>
                <a:ea typeface="Gen Jyuu Gothic Bold" pitchFamily="34" charset="-120"/>
                <a:cs typeface="Gen Jyuu Gothic Bold" pitchFamily="34" charset="-120"/>
              </a:rPr>
              <a:t>，必要時得將學生移請學務處或輔導處</a:t>
            </a:r>
          </a:p>
        </p:txBody>
      </p:sp>
      <p:sp>
        <p:nvSpPr>
          <p:cNvPr id="8" name="矩形 7"/>
          <p:cNvSpPr/>
          <p:nvPr/>
        </p:nvSpPr>
        <p:spPr>
          <a:xfrm>
            <a:off x="8779746" y="2202172"/>
            <a:ext cx="2772174" cy="3771907"/>
          </a:xfrm>
          <a:prstGeom prst="rect">
            <a:avLst/>
          </a:prstGeom>
          <a:solidFill>
            <a:schemeClr val="accent4">
              <a:lumMod val="40000"/>
              <a:lumOff val="6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b="1" dirty="0">
                <a:solidFill>
                  <a:srgbClr val="7030A0"/>
                </a:solidFill>
                <a:latin typeface="Gen Jyuu Gothic Bold" pitchFamily="34" charset="-120"/>
                <a:ea typeface="Gen Jyuu Gothic Bold" pitchFamily="34" charset="-120"/>
                <a:cs typeface="Gen Jyuu Gothic Bold" pitchFamily="34" charset="-120"/>
              </a:rPr>
              <a:t>教師應依學生或其</a:t>
            </a:r>
            <a:r>
              <a:rPr lang="zh-TW" altLang="en-US" sz="2800" b="1" dirty="0">
                <a:solidFill>
                  <a:srgbClr val="FF0000"/>
                </a:solidFill>
                <a:latin typeface="Gen Jyuu Gothic Bold" panose="02020500000000000000" charset="-120"/>
                <a:ea typeface="Gen Jyuu Gothic Bold" panose="02020500000000000000" charset="-120"/>
                <a:cs typeface="Gen Jyuu Gothic Bold" panose="02020500000000000000" charset="-120"/>
              </a:rPr>
              <a:t>法定代理人或實際照顧者</a:t>
            </a:r>
            <a:r>
              <a:rPr lang="zh-TW" altLang="en-US" sz="2800" b="1" dirty="0">
                <a:solidFill>
                  <a:srgbClr val="7030A0"/>
                </a:solidFill>
                <a:latin typeface="Gen Jyuu Gothic Bold" pitchFamily="34" charset="-120"/>
                <a:ea typeface="Gen Jyuu Gothic Bold" pitchFamily="34" charset="-120"/>
                <a:cs typeface="Gen Jyuu Gothic Bold" pitchFamily="34" charset="-120"/>
              </a:rPr>
              <a:t>之請求，</a:t>
            </a:r>
            <a:r>
              <a:rPr lang="zh-TW" altLang="en-US" sz="2800" b="1" u="sng" dirty="0">
                <a:solidFill>
                  <a:schemeClr val="tx1">
                    <a:lumMod val="10000"/>
                  </a:schemeClr>
                </a:solidFill>
                <a:latin typeface="Gen Jyuu Gothic Bold" pitchFamily="34" charset="-120"/>
                <a:ea typeface="Gen Jyuu Gothic Bold" pitchFamily="34" charset="-120"/>
                <a:cs typeface="Gen Jyuu Gothic Bold" pitchFamily="34" charset="-120"/>
              </a:rPr>
              <a:t>說明處罰過程及理由</a:t>
            </a:r>
          </a:p>
        </p:txBody>
      </p:sp>
      <p:sp>
        <p:nvSpPr>
          <p:cNvPr id="4" name="投影片編號版面配置區 3">
            <a:extLst>
              <a:ext uri="{FF2B5EF4-FFF2-40B4-BE49-F238E27FC236}">
                <a16:creationId xmlns:a16="http://schemas.microsoft.com/office/drawing/2014/main" id="{8EB83039-8102-7D81-A12D-3C332C498C18}"/>
              </a:ext>
            </a:extLst>
          </p:cNvPr>
          <p:cNvSpPr>
            <a:spLocks noGrp="1"/>
          </p:cNvSpPr>
          <p:nvPr>
            <p:ph type="sldNum" sz="quarter" idx="12"/>
          </p:nvPr>
        </p:nvSpPr>
        <p:spPr/>
        <p:txBody>
          <a:bodyPr/>
          <a:lstStyle/>
          <a:p>
            <a:fld id="{AC92F197-9532-471B-9190-14BFE04B8C83}" type="slidenum">
              <a:rPr lang="zh-TW" altLang="en-US" smtClean="0"/>
              <a:pPr/>
              <a:t>21</a:t>
            </a:fld>
            <a:endParaRPr lang="zh-TW" altLang="en-US" dirty="0"/>
          </a:p>
        </p:txBody>
      </p:sp>
    </p:spTree>
    <p:extLst>
      <p:ext uri="{BB962C8B-B14F-4D97-AF65-F5344CB8AC3E}">
        <p14:creationId xmlns:p14="http://schemas.microsoft.com/office/powerpoint/2010/main" val="778943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par>
                          <p:cTn id="8" fill="hold">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linds(horizontal)">
                                      <p:cBhvr>
                                        <p:cTn id="11" dur="500"/>
                                        <p:tgtEl>
                                          <p:spTgt spid="7"/>
                                        </p:tgtEl>
                                      </p:cBhvr>
                                    </p:animEffect>
                                  </p:childTnLst>
                                </p:cTn>
                              </p:par>
                            </p:childTnLst>
                          </p:cTn>
                        </p:par>
                        <p:par>
                          <p:cTn id="12" fill="hold">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linds(horizontal)">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1000" t="18889" r="21375" b="7556"/>
          <a:stretch/>
        </p:blipFill>
        <p:spPr bwMode="auto">
          <a:xfrm>
            <a:off x="1815548" y="0"/>
            <a:ext cx="9385836" cy="67390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標題 1"/>
          <p:cNvSpPr txBox="1">
            <a:spLocks/>
          </p:cNvSpPr>
          <p:nvPr/>
        </p:nvSpPr>
        <p:spPr>
          <a:xfrm>
            <a:off x="625351" y="225420"/>
            <a:ext cx="1519849" cy="549275"/>
          </a:xfrm>
          <a:prstGeom prst="rect">
            <a:avLst/>
          </a:prstGeom>
          <a:solidFill>
            <a:schemeClr val="bg1"/>
          </a:solidFill>
        </p:spPr>
        <p:txBody>
          <a:bodyPr vert="horz" lIns="91440" tIns="45720" rIns="91440" bIns="45720" rtlCol="0" anchor="ctr">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r>
              <a:rPr lang="zh-TW" altLang="en-US" b="1" dirty="0">
                <a:solidFill>
                  <a:schemeClr val="accent3">
                    <a:lumMod val="10000"/>
                  </a:schemeClr>
                </a:solidFill>
                <a:latin typeface="Gen Jyuu Gothic Bold" pitchFamily="34" charset="-120"/>
                <a:ea typeface="Gen Jyuu Gothic Bold" pitchFamily="34" charset="-120"/>
                <a:cs typeface="Gen Jyuu Gothic Bold" pitchFamily="34" charset="-120"/>
              </a:rPr>
              <a:t>附表二</a:t>
            </a:r>
            <a:endParaRPr lang="en-US" altLang="zh-TW" b="1" dirty="0">
              <a:solidFill>
                <a:schemeClr val="accent3">
                  <a:lumMod val="10000"/>
                </a:schemeClr>
              </a:solidFill>
              <a:latin typeface="Gen Jyuu Gothic Bold" pitchFamily="34" charset="-120"/>
              <a:ea typeface="Gen Jyuu Gothic Bold" pitchFamily="34" charset="-120"/>
              <a:cs typeface="Gen Jyuu Gothic Bold" pitchFamily="34" charset="-120"/>
            </a:endParaRPr>
          </a:p>
        </p:txBody>
      </p:sp>
      <p:sp>
        <p:nvSpPr>
          <p:cNvPr id="4" name="投影片編號版面配置區 3">
            <a:extLst>
              <a:ext uri="{FF2B5EF4-FFF2-40B4-BE49-F238E27FC236}">
                <a16:creationId xmlns:a16="http://schemas.microsoft.com/office/drawing/2014/main" id="{CC18651F-6059-C2B7-81AD-3AA7CE92D6AA}"/>
              </a:ext>
            </a:extLst>
          </p:cNvPr>
          <p:cNvSpPr>
            <a:spLocks noGrp="1"/>
          </p:cNvSpPr>
          <p:nvPr>
            <p:ph type="sldNum" sz="quarter" idx="12"/>
          </p:nvPr>
        </p:nvSpPr>
        <p:spPr/>
        <p:txBody>
          <a:bodyPr/>
          <a:lstStyle/>
          <a:p>
            <a:fld id="{AC92F197-9532-471B-9190-14BFE04B8C83}" type="slidenum">
              <a:rPr lang="zh-TW" altLang="en-US" smtClean="0"/>
              <a:pPr/>
              <a:t>22</a:t>
            </a:fld>
            <a:endParaRPr lang="zh-TW" altLang="en-US"/>
          </a:p>
        </p:txBody>
      </p:sp>
    </p:spTree>
    <p:extLst>
      <p:ext uri="{BB962C8B-B14F-4D97-AF65-F5344CB8AC3E}">
        <p14:creationId xmlns:p14="http://schemas.microsoft.com/office/powerpoint/2010/main" val="14520092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14F01A-BF5D-8A60-07D0-F884861433AC}"/>
            </a:ext>
          </a:extLst>
        </p:cNvPr>
        <p:cNvGrpSpPr/>
        <p:nvPr/>
      </p:nvGrpSpPr>
      <p:grpSpPr>
        <a:xfrm>
          <a:off x="0" y="0"/>
          <a:ext cx="0" cy="0"/>
          <a:chOff x="0" y="0"/>
          <a:chExt cx="0" cy="0"/>
        </a:xfrm>
      </p:grpSpPr>
      <p:sp>
        <p:nvSpPr>
          <p:cNvPr id="3" name="標題 1">
            <a:extLst>
              <a:ext uri="{FF2B5EF4-FFF2-40B4-BE49-F238E27FC236}">
                <a16:creationId xmlns:a16="http://schemas.microsoft.com/office/drawing/2014/main" id="{B1775057-A58D-81E6-48D0-670183064FF7}"/>
              </a:ext>
            </a:extLst>
          </p:cNvPr>
          <p:cNvSpPr txBox="1">
            <a:spLocks/>
          </p:cNvSpPr>
          <p:nvPr/>
        </p:nvSpPr>
        <p:spPr>
          <a:xfrm>
            <a:off x="625351" y="225420"/>
            <a:ext cx="2413940" cy="549275"/>
          </a:xfrm>
          <a:prstGeom prst="rect">
            <a:avLst/>
          </a:prstGeom>
          <a:solidFill>
            <a:schemeClr val="bg1"/>
          </a:solidFill>
        </p:spPr>
        <p:txBody>
          <a:bodyPr vert="horz" lIns="91440" tIns="45720" rIns="91440" bIns="45720" rtlCol="0" anchor="ctr">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r>
              <a:rPr lang="zh-TW" altLang="en-US" b="1" dirty="0">
                <a:solidFill>
                  <a:schemeClr val="accent3">
                    <a:lumMod val="10000"/>
                  </a:schemeClr>
                </a:solidFill>
                <a:latin typeface="Gen Jyuu Gothic Bold" pitchFamily="34" charset="-120"/>
                <a:ea typeface="Gen Jyuu Gothic Bold" pitchFamily="34" charset="-120"/>
                <a:cs typeface="Gen Jyuu Gothic Bold" pitchFamily="34" charset="-120"/>
              </a:rPr>
              <a:t>三明治溝通法</a:t>
            </a:r>
            <a:endParaRPr lang="en-US" altLang="zh-TW" b="1" dirty="0">
              <a:solidFill>
                <a:schemeClr val="accent3">
                  <a:lumMod val="10000"/>
                </a:schemeClr>
              </a:solidFill>
              <a:latin typeface="Gen Jyuu Gothic Bold" pitchFamily="34" charset="-120"/>
              <a:ea typeface="Gen Jyuu Gothic Bold" pitchFamily="34" charset="-120"/>
              <a:cs typeface="Gen Jyuu Gothic Bold" pitchFamily="34" charset="-120"/>
            </a:endParaRPr>
          </a:p>
        </p:txBody>
      </p:sp>
      <p:sp>
        <p:nvSpPr>
          <p:cNvPr id="4" name="投影片編號版面配置區 3">
            <a:extLst>
              <a:ext uri="{FF2B5EF4-FFF2-40B4-BE49-F238E27FC236}">
                <a16:creationId xmlns:a16="http://schemas.microsoft.com/office/drawing/2014/main" id="{D12DBF4E-022F-E98F-61F5-300DB9DF1DE6}"/>
              </a:ext>
            </a:extLst>
          </p:cNvPr>
          <p:cNvSpPr>
            <a:spLocks noGrp="1"/>
          </p:cNvSpPr>
          <p:nvPr>
            <p:ph type="sldNum" sz="quarter" idx="12"/>
          </p:nvPr>
        </p:nvSpPr>
        <p:spPr/>
        <p:txBody>
          <a:bodyPr/>
          <a:lstStyle/>
          <a:p>
            <a:fld id="{AC92F197-9532-471B-9190-14BFE04B8C83}" type="slidenum">
              <a:rPr lang="zh-TW" altLang="en-US" smtClean="0"/>
              <a:pPr/>
              <a:t>23</a:t>
            </a:fld>
            <a:endParaRPr lang="zh-TW" altLang="en-US"/>
          </a:p>
        </p:txBody>
      </p:sp>
      <p:pic>
        <p:nvPicPr>
          <p:cNvPr id="7" name="圖片 6">
            <a:extLst>
              <a:ext uri="{FF2B5EF4-FFF2-40B4-BE49-F238E27FC236}">
                <a16:creationId xmlns:a16="http://schemas.microsoft.com/office/drawing/2014/main" id="{0E82F7DE-E480-F844-8674-4C77DAB3C5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5420"/>
            <a:ext cx="12274769" cy="6407160"/>
          </a:xfrm>
          <a:prstGeom prst="rect">
            <a:avLst/>
          </a:prstGeom>
        </p:spPr>
      </p:pic>
    </p:spTree>
    <p:extLst>
      <p:ext uri="{BB962C8B-B14F-4D97-AF65-F5344CB8AC3E}">
        <p14:creationId xmlns:p14="http://schemas.microsoft.com/office/powerpoint/2010/main" val="41949978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1CE072-5D92-C8D4-2DA5-990926093A82}"/>
            </a:ext>
          </a:extLst>
        </p:cNvPr>
        <p:cNvGrpSpPr/>
        <p:nvPr/>
      </p:nvGrpSpPr>
      <p:grpSpPr>
        <a:xfrm>
          <a:off x="0" y="0"/>
          <a:ext cx="0" cy="0"/>
          <a:chOff x="0" y="0"/>
          <a:chExt cx="0" cy="0"/>
        </a:xfrm>
      </p:grpSpPr>
      <p:sp>
        <p:nvSpPr>
          <p:cNvPr id="3" name="標題 1">
            <a:extLst>
              <a:ext uri="{FF2B5EF4-FFF2-40B4-BE49-F238E27FC236}">
                <a16:creationId xmlns:a16="http://schemas.microsoft.com/office/drawing/2014/main" id="{00C3554B-F95C-2F23-4F6E-C2134A04AE25}"/>
              </a:ext>
            </a:extLst>
          </p:cNvPr>
          <p:cNvSpPr txBox="1">
            <a:spLocks/>
          </p:cNvSpPr>
          <p:nvPr/>
        </p:nvSpPr>
        <p:spPr>
          <a:xfrm>
            <a:off x="0" y="98272"/>
            <a:ext cx="3258163" cy="549275"/>
          </a:xfrm>
          <a:prstGeom prst="rect">
            <a:avLst/>
          </a:prstGeom>
          <a:solidFill>
            <a:schemeClr val="bg1"/>
          </a:solidFill>
        </p:spPr>
        <p:txBody>
          <a:bodyPr vert="horz" lIns="91440" tIns="45720" rIns="91440" bIns="45720" rtlCol="0" anchor="ctr">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r>
              <a:rPr lang="zh-TW" altLang="en-US" b="1" dirty="0">
                <a:solidFill>
                  <a:schemeClr val="accent3">
                    <a:lumMod val="10000"/>
                  </a:schemeClr>
                </a:solidFill>
                <a:latin typeface="Gen Jyuu Gothic Bold" pitchFamily="34" charset="-120"/>
                <a:ea typeface="Gen Jyuu Gothic Bold" pitchFamily="34" charset="-120"/>
                <a:cs typeface="Gen Jyuu Gothic Bold" pitchFamily="34" charset="-120"/>
              </a:rPr>
              <a:t>三明治溝通法</a:t>
            </a:r>
            <a:r>
              <a:rPr lang="en-US" altLang="zh-TW" b="1" dirty="0">
                <a:solidFill>
                  <a:schemeClr val="accent3">
                    <a:lumMod val="10000"/>
                  </a:schemeClr>
                </a:solidFill>
                <a:latin typeface="Gen Jyuu Gothic Bold" pitchFamily="34" charset="-120"/>
                <a:ea typeface="Gen Jyuu Gothic Bold" pitchFamily="34" charset="-120"/>
                <a:cs typeface="Gen Jyuu Gothic Bold" pitchFamily="34" charset="-120"/>
              </a:rPr>
              <a:t>-</a:t>
            </a:r>
            <a:r>
              <a:rPr lang="zh-TW" altLang="en-US" b="1" dirty="0">
                <a:solidFill>
                  <a:schemeClr val="accent3">
                    <a:lumMod val="10000"/>
                  </a:schemeClr>
                </a:solidFill>
                <a:latin typeface="Gen Jyuu Gothic Bold" pitchFamily="34" charset="-120"/>
                <a:ea typeface="Gen Jyuu Gothic Bold" pitchFamily="34" charset="-120"/>
                <a:cs typeface="Gen Jyuu Gothic Bold" pitchFamily="34" charset="-120"/>
              </a:rPr>
              <a:t>實例</a:t>
            </a:r>
            <a:endParaRPr lang="en-US" altLang="zh-TW" b="1" dirty="0">
              <a:solidFill>
                <a:schemeClr val="accent3">
                  <a:lumMod val="10000"/>
                </a:schemeClr>
              </a:solidFill>
              <a:latin typeface="Gen Jyuu Gothic Bold" pitchFamily="34" charset="-120"/>
              <a:ea typeface="Gen Jyuu Gothic Bold" pitchFamily="34" charset="-120"/>
              <a:cs typeface="Gen Jyuu Gothic Bold" pitchFamily="34" charset="-120"/>
            </a:endParaRPr>
          </a:p>
        </p:txBody>
      </p:sp>
      <p:sp>
        <p:nvSpPr>
          <p:cNvPr id="4" name="投影片編號版面配置區 3">
            <a:extLst>
              <a:ext uri="{FF2B5EF4-FFF2-40B4-BE49-F238E27FC236}">
                <a16:creationId xmlns:a16="http://schemas.microsoft.com/office/drawing/2014/main" id="{FF5B646D-2AE9-9B4C-963C-70642BE1170B}"/>
              </a:ext>
            </a:extLst>
          </p:cNvPr>
          <p:cNvSpPr>
            <a:spLocks noGrp="1"/>
          </p:cNvSpPr>
          <p:nvPr>
            <p:ph type="sldNum" sz="quarter" idx="12"/>
          </p:nvPr>
        </p:nvSpPr>
        <p:spPr/>
        <p:txBody>
          <a:bodyPr/>
          <a:lstStyle/>
          <a:p>
            <a:fld id="{AC92F197-9532-471B-9190-14BFE04B8C83}" type="slidenum">
              <a:rPr lang="zh-TW" altLang="en-US" smtClean="0"/>
              <a:pPr/>
              <a:t>24</a:t>
            </a:fld>
            <a:endParaRPr lang="zh-TW" altLang="en-US"/>
          </a:p>
        </p:txBody>
      </p:sp>
      <p:pic>
        <p:nvPicPr>
          <p:cNvPr id="8" name="圖片 7">
            <a:extLst>
              <a:ext uri="{FF2B5EF4-FFF2-40B4-BE49-F238E27FC236}">
                <a16:creationId xmlns:a16="http://schemas.microsoft.com/office/drawing/2014/main" id="{52324941-1D91-966E-065B-F4BEE65D25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429000"/>
            <a:ext cx="2531353" cy="3330728"/>
          </a:xfrm>
          <a:prstGeom prst="rect">
            <a:avLst/>
          </a:prstGeom>
        </p:spPr>
      </p:pic>
      <p:pic>
        <p:nvPicPr>
          <p:cNvPr id="10" name="圖片 9">
            <a:extLst>
              <a:ext uri="{FF2B5EF4-FFF2-40B4-BE49-F238E27FC236}">
                <a16:creationId xmlns:a16="http://schemas.microsoft.com/office/drawing/2014/main" id="{5D7A3C53-BA87-B80A-D42E-F345FE2558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31353" y="558595"/>
            <a:ext cx="9274366" cy="6159490"/>
          </a:xfrm>
          <a:prstGeom prst="rect">
            <a:avLst/>
          </a:prstGeom>
        </p:spPr>
      </p:pic>
    </p:spTree>
    <p:extLst>
      <p:ext uri="{BB962C8B-B14F-4D97-AF65-F5344CB8AC3E}">
        <p14:creationId xmlns:p14="http://schemas.microsoft.com/office/powerpoint/2010/main" val="10438150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838200" y="847725"/>
            <a:ext cx="10534650" cy="5153025"/>
          </a:xfrm>
          <a:prstGeom prst="rect">
            <a:avLst/>
          </a:pr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圓角矩形 19"/>
          <p:cNvSpPr/>
          <p:nvPr/>
        </p:nvSpPr>
        <p:spPr>
          <a:xfrm>
            <a:off x="8659416" y="3452458"/>
            <a:ext cx="1839344" cy="756422"/>
          </a:xfrm>
          <a:prstGeom prst="roundRect">
            <a:avLst/>
          </a:prstGeom>
          <a:solidFill>
            <a:srgbClr val="FFF3FC"/>
          </a:solidFill>
          <a:ln>
            <a:solidFill>
              <a:srgbClr val="B37AF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zh-TW" altLang="en-US" sz="2800" dirty="0">
                <a:solidFill>
                  <a:schemeClr val="accent5">
                    <a:lumMod val="75000"/>
                  </a:schemeClr>
                </a:solidFill>
                <a:latin typeface="Gen Jyuu Gothic Bold" pitchFamily="34" charset="-120"/>
                <a:ea typeface="Gen Jyuu Gothic Bold" pitchFamily="34" charset="-120"/>
                <a:cs typeface="Gen Jyuu Gothic Bold" pitchFamily="34" charset="-120"/>
              </a:rPr>
              <a:t>口頭糾正</a:t>
            </a:r>
          </a:p>
        </p:txBody>
      </p:sp>
      <p:sp>
        <p:nvSpPr>
          <p:cNvPr id="22" name="圓角矩形 21"/>
          <p:cNvSpPr/>
          <p:nvPr/>
        </p:nvSpPr>
        <p:spPr>
          <a:xfrm>
            <a:off x="1523635" y="1379475"/>
            <a:ext cx="2445134" cy="898503"/>
          </a:xfrm>
          <a:prstGeom prst="roundRect">
            <a:avLst/>
          </a:prstGeom>
          <a:solidFill>
            <a:srgbClr val="FFF3FC"/>
          </a:solidFill>
          <a:ln>
            <a:solidFill>
              <a:srgbClr val="B37AF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zh-TW" altLang="en-US" sz="2800" dirty="0">
                <a:solidFill>
                  <a:schemeClr val="accent5">
                    <a:lumMod val="50000"/>
                  </a:schemeClr>
                </a:solidFill>
                <a:latin typeface="Gen Jyuu Gothic Bold" pitchFamily="34" charset="-120"/>
                <a:ea typeface="Gen Jyuu Gothic Bold" pitchFamily="34" charset="-120"/>
                <a:cs typeface="Gen Jyuu Gothic Bold" pitchFamily="34" charset="-120"/>
              </a:rPr>
              <a:t>在教室內適當調整座位</a:t>
            </a:r>
          </a:p>
        </p:txBody>
      </p:sp>
      <p:sp>
        <p:nvSpPr>
          <p:cNvPr id="23" name="圓角矩形 22"/>
          <p:cNvSpPr/>
          <p:nvPr/>
        </p:nvSpPr>
        <p:spPr>
          <a:xfrm>
            <a:off x="1523635" y="4593594"/>
            <a:ext cx="2635200" cy="964413"/>
          </a:xfrm>
          <a:prstGeom prst="roundRect">
            <a:avLst/>
          </a:prstGeom>
          <a:solidFill>
            <a:srgbClr val="FFF3FC"/>
          </a:solidFill>
          <a:ln>
            <a:solidFill>
              <a:srgbClr val="B37AF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zh-TW" altLang="en-US" sz="2800" dirty="0">
                <a:solidFill>
                  <a:schemeClr val="accent5">
                    <a:lumMod val="50000"/>
                  </a:schemeClr>
                </a:solidFill>
                <a:latin typeface="Gen Jyuu Gothic Bold" pitchFamily="34" charset="-120"/>
                <a:ea typeface="Gen Jyuu Gothic Bold" pitchFamily="34" charset="-120"/>
                <a:cs typeface="Gen Jyuu Gothic Bold" pitchFamily="34" charset="-120"/>
              </a:rPr>
              <a:t>要求口頭道歉或書面自省</a:t>
            </a:r>
          </a:p>
        </p:txBody>
      </p:sp>
      <p:sp>
        <p:nvSpPr>
          <p:cNvPr id="24" name="圓角矩形 23"/>
          <p:cNvSpPr/>
          <p:nvPr/>
        </p:nvSpPr>
        <p:spPr>
          <a:xfrm>
            <a:off x="1584303" y="2835448"/>
            <a:ext cx="2207391" cy="1089114"/>
          </a:xfrm>
          <a:prstGeom prst="roundRect">
            <a:avLst/>
          </a:prstGeom>
          <a:solidFill>
            <a:srgbClr val="FFF3FC"/>
          </a:solidFill>
          <a:ln>
            <a:solidFill>
              <a:srgbClr val="B37AF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zh-TW" altLang="en-US" sz="2800" dirty="0">
                <a:solidFill>
                  <a:schemeClr val="accent5">
                    <a:lumMod val="75000"/>
                  </a:schemeClr>
                </a:solidFill>
                <a:latin typeface="Gen Jyuu Gothic Bold" pitchFamily="34" charset="-120"/>
                <a:ea typeface="Gen Jyuu Gothic Bold" pitchFamily="34" charset="-120"/>
                <a:cs typeface="Gen Jyuu Gothic Bold" pitchFamily="34" charset="-120"/>
              </a:rPr>
              <a:t>列入日常生活表現紀錄</a:t>
            </a:r>
          </a:p>
        </p:txBody>
      </p:sp>
      <p:sp>
        <p:nvSpPr>
          <p:cNvPr id="25" name="圓角矩形 24"/>
          <p:cNvSpPr/>
          <p:nvPr/>
        </p:nvSpPr>
        <p:spPr>
          <a:xfrm>
            <a:off x="4687185" y="1128996"/>
            <a:ext cx="2916936" cy="1116731"/>
          </a:xfrm>
          <a:prstGeom prst="roundRect">
            <a:avLst/>
          </a:prstGeom>
          <a:solidFill>
            <a:srgbClr val="FFF3FC"/>
          </a:solidFill>
          <a:ln>
            <a:solidFill>
              <a:srgbClr val="B37AF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zh-TW" altLang="en-US" sz="2800" dirty="0">
                <a:solidFill>
                  <a:schemeClr val="accent5">
                    <a:lumMod val="50000"/>
                  </a:schemeClr>
                </a:solidFill>
                <a:latin typeface="Gen Jyuu Gothic Bold" pitchFamily="34" charset="-120"/>
                <a:ea typeface="Gen Jyuu Gothic Bold" pitchFamily="34" charset="-120"/>
                <a:cs typeface="Gen Jyuu Gothic Bold" pitchFamily="34" charset="-120"/>
              </a:rPr>
              <a:t>要求完成未完成之作業或工作</a:t>
            </a:r>
          </a:p>
        </p:txBody>
      </p:sp>
      <p:sp>
        <p:nvSpPr>
          <p:cNvPr id="26" name="圓角矩形 25"/>
          <p:cNvSpPr/>
          <p:nvPr/>
        </p:nvSpPr>
        <p:spPr>
          <a:xfrm>
            <a:off x="8285385" y="4593594"/>
            <a:ext cx="2387111" cy="876340"/>
          </a:xfrm>
          <a:prstGeom prst="roundRect">
            <a:avLst/>
          </a:prstGeom>
          <a:solidFill>
            <a:srgbClr val="FFF3FC"/>
          </a:solidFill>
          <a:ln>
            <a:solidFill>
              <a:srgbClr val="B37AF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zh-TW" altLang="en-US" sz="2800" dirty="0">
                <a:solidFill>
                  <a:schemeClr val="accent5">
                    <a:lumMod val="50000"/>
                  </a:schemeClr>
                </a:solidFill>
                <a:latin typeface="Gen Jyuu Gothic Bold" pitchFamily="34" charset="-120"/>
                <a:ea typeface="Gen Jyuu Gothic Bold" pitchFamily="34" charset="-120"/>
                <a:cs typeface="Gen Jyuu Gothic Bold" pitchFamily="34" charset="-120"/>
              </a:rPr>
              <a:t>適當增加作業或工作</a:t>
            </a:r>
          </a:p>
        </p:txBody>
      </p:sp>
      <p:sp>
        <p:nvSpPr>
          <p:cNvPr id="27" name="圓角矩形 26"/>
          <p:cNvSpPr/>
          <p:nvPr/>
        </p:nvSpPr>
        <p:spPr>
          <a:xfrm>
            <a:off x="8397475" y="2614543"/>
            <a:ext cx="2569989" cy="504418"/>
          </a:xfrm>
          <a:prstGeom prst="roundRect">
            <a:avLst/>
          </a:prstGeom>
          <a:solidFill>
            <a:srgbClr val="FFF3FC"/>
          </a:solidFill>
          <a:ln>
            <a:solidFill>
              <a:srgbClr val="B37AF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zh-TW" altLang="en-US" sz="2800" dirty="0">
                <a:solidFill>
                  <a:schemeClr val="accent5">
                    <a:lumMod val="50000"/>
                  </a:schemeClr>
                </a:solidFill>
                <a:latin typeface="Gen Jyuu Gothic Bold" pitchFamily="34" charset="-120"/>
                <a:ea typeface="Gen Jyuu Gothic Bold" pitchFamily="34" charset="-120"/>
                <a:cs typeface="Gen Jyuu Gothic Bold" pitchFamily="34" charset="-120"/>
              </a:rPr>
              <a:t>要求靜坐反省</a:t>
            </a:r>
          </a:p>
        </p:txBody>
      </p:sp>
      <p:sp>
        <p:nvSpPr>
          <p:cNvPr id="28" name="圓角矩形 27"/>
          <p:cNvSpPr/>
          <p:nvPr/>
        </p:nvSpPr>
        <p:spPr>
          <a:xfrm>
            <a:off x="4479333" y="4637630"/>
            <a:ext cx="3319272" cy="920377"/>
          </a:xfrm>
          <a:prstGeom prst="roundRect">
            <a:avLst/>
          </a:prstGeom>
          <a:solidFill>
            <a:srgbClr val="FFF3FC"/>
          </a:solidFill>
          <a:ln>
            <a:solidFill>
              <a:srgbClr val="B37AF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zh-TW" altLang="en-US" sz="2800" dirty="0">
                <a:solidFill>
                  <a:schemeClr val="accent5">
                    <a:lumMod val="75000"/>
                  </a:schemeClr>
                </a:solidFill>
                <a:latin typeface="Gen Jyuu Gothic Bold" pitchFamily="34" charset="-120"/>
                <a:ea typeface="Gen Jyuu Gothic Bold" pitchFamily="34" charset="-120"/>
                <a:cs typeface="Gen Jyuu Gothic Bold" pitchFamily="34" charset="-120"/>
              </a:rPr>
              <a:t>限制參加正式課程以外之學校活動</a:t>
            </a:r>
          </a:p>
        </p:txBody>
      </p:sp>
      <p:sp>
        <p:nvSpPr>
          <p:cNvPr id="29" name="圓角矩形 28"/>
          <p:cNvSpPr/>
          <p:nvPr/>
        </p:nvSpPr>
        <p:spPr>
          <a:xfrm>
            <a:off x="8468841" y="1250689"/>
            <a:ext cx="2220495" cy="1046647"/>
          </a:xfrm>
          <a:prstGeom prst="roundRect">
            <a:avLst/>
          </a:prstGeom>
          <a:solidFill>
            <a:srgbClr val="FFF3FC"/>
          </a:solidFill>
          <a:ln>
            <a:solidFill>
              <a:srgbClr val="B37AF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zh-TW" altLang="en-US" sz="2800" dirty="0">
                <a:solidFill>
                  <a:schemeClr val="accent5">
                    <a:lumMod val="75000"/>
                  </a:schemeClr>
                </a:solidFill>
                <a:latin typeface="Gen Jyuu Gothic Bold" pitchFamily="34" charset="-120"/>
                <a:ea typeface="Gen Jyuu Gothic Bold" pitchFamily="34" charset="-120"/>
                <a:cs typeface="Gen Jyuu Gothic Bold" pitchFamily="34" charset="-120"/>
              </a:rPr>
              <a:t>通知監護權人協請處理</a:t>
            </a:r>
          </a:p>
        </p:txBody>
      </p:sp>
      <p:cxnSp>
        <p:nvCxnSpPr>
          <p:cNvPr id="3" name="直線單箭頭接點 2"/>
          <p:cNvCxnSpPr/>
          <p:nvPr/>
        </p:nvCxnSpPr>
        <p:spPr>
          <a:xfrm flipH="1" flipV="1">
            <a:off x="6122773" y="2277978"/>
            <a:ext cx="12357" cy="448108"/>
          </a:xfrm>
          <a:prstGeom prst="straightConnector1">
            <a:avLst/>
          </a:prstGeom>
          <a:ln w="571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5" name="直線單箭頭接點 4"/>
          <p:cNvCxnSpPr/>
          <p:nvPr/>
        </p:nvCxnSpPr>
        <p:spPr>
          <a:xfrm flipV="1">
            <a:off x="7749145" y="2917532"/>
            <a:ext cx="648330" cy="194320"/>
          </a:xfrm>
          <a:prstGeom prst="straightConnector1">
            <a:avLst/>
          </a:prstGeom>
          <a:ln w="571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7" name="直線單箭頭接點 6"/>
          <p:cNvCxnSpPr/>
          <p:nvPr/>
        </p:nvCxnSpPr>
        <p:spPr>
          <a:xfrm flipH="1">
            <a:off x="3791694" y="3380005"/>
            <a:ext cx="687639" cy="0"/>
          </a:xfrm>
          <a:prstGeom prst="straightConnector1">
            <a:avLst/>
          </a:prstGeom>
          <a:ln w="571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9" name="直線單箭頭接點 8"/>
          <p:cNvCxnSpPr/>
          <p:nvPr/>
        </p:nvCxnSpPr>
        <p:spPr>
          <a:xfrm>
            <a:off x="6132791" y="3991232"/>
            <a:ext cx="12356" cy="602362"/>
          </a:xfrm>
          <a:prstGeom prst="straightConnector1">
            <a:avLst/>
          </a:prstGeom>
          <a:ln w="571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直線單箭頭接點 10"/>
          <p:cNvCxnSpPr/>
          <p:nvPr/>
        </p:nvCxnSpPr>
        <p:spPr>
          <a:xfrm flipH="1" flipV="1">
            <a:off x="3975713" y="2297336"/>
            <a:ext cx="964929" cy="620196"/>
          </a:xfrm>
          <a:prstGeom prst="straightConnector1">
            <a:avLst/>
          </a:prstGeom>
          <a:ln w="571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直線單箭頭接點 12"/>
          <p:cNvCxnSpPr/>
          <p:nvPr/>
        </p:nvCxnSpPr>
        <p:spPr>
          <a:xfrm flipV="1">
            <a:off x="7029450" y="1865751"/>
            <a:ext cx="1439391" cy="860335"/>
          </a:xfrm>
          <a:prstGeom prst="straightConnector1">
            <a:avLst/>
          </a:prstGeom>
          <a:ln w="571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直線單箭頭接點 14"/>
          <p:cNvCxnSpPr/>
          <p:nvPr/>
        </p:nvCxnSpPr>
        <p:spPr>
          <a:xfrm>
            <a:off x="7421435" y="4029885"/>
            <a:ext cx="880790" cy="637792"/>
          </a:xfrm>
          <a:prstGeom prst="straightConnector1">
            <a:avLst/>
          </a:prstGeom>
          <a:ln w="571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直線單箭頭接點 16"/>
          <p:cNvCxnSpPr/>
          <p:nvPr/>
        </p:nvCxnSpPr>
        <p:spPr>
          <a:xfrm flipH="1">
            <a:off x="4033476" y="4059933"/>
            <a:ext cx="730054" cy="577697"/>
          </a:xfrm>
          <a:prstGeom prst="straightConnector1">
            <a:avLst/>
          </a:prstGeom>
          <a:ln w="571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8" name="橢圓 17"/>
          <p:cNvSpPr/>
          <p:nvPr/>
        </p:nvSpPr>
        <p:spPr>
          <a:xfrm>
            <a:off x="4479333" y="2580449"/>
            <a:ext cx="3352749" cy="1705232"/>
          </a:xfrm>
          <a:prstGeom prst="ellipse">
            <a:avLst/>
          </a:prstGeom>
          <a:solidFill>
            <a:schemeClr val="bg1">
              <a:lumMod val="95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2400" dirty="0">
                <a:solidFill>
                  <a:srgbClr val="7030A0"/>
                </a:solidFill>
                <a:latin typeface="Gen Jyuu Gothic Bold" pitchFamily="34" charset="-120"/>
                <a:ea typeface="Gen Jyuu Gothic Bold" pitchFamily="34" charset="-120"/>
                <a:cs typeface="Gen Jyuu Gothic Bold" pitchFamily="34" charset="-120"/>
              </a:rPr>
              <a:t>得採取之</a:t>
            </a:r>
            <a:endParaRPr lang="en-US" altLang="zh-TW" sz="2400" dirty="0">
              <a:solidFill>
                <a:srgbClr val="7030A0"/>
              </a:solidFill>
              <a:latin typeface="Gen Jyuu Gothic Bold" pitchFamily="34" charset="-120"/>
              <a:ea typeface="Gen Jyuu Gothic Bold" pitchFamily="34" charset="-120"/>
              <a:cs typeface="Gen Jyuu Gothic Bold" pitchFamily="34" charset="-120"/>
            </a:endParaRPr>
          </a:p>
          <a:p>
            <a:pPr algn="ctr"/>
            <a:r>
              <a:rPr lang="zh-TW" altLang="en-US" sz="2400" dirty="0">
                <a:solidFill>
                  <a:srgbClr val="7030A0"/>
                </a:solidFill>
                <a:latin typeface="Gen Jyuu Gothic Bold" pitchFamily="34" charset="-120"/>
                <a:ea typeface="Gen Jyuu Gothic Bold" pitchFamily="34" charset="-120"/>
                <a:cs typeface="Gen Jyuu Gothic Bold" pitchFamily="34" charset="-120"/>
              </a:rPr>
              <a:t>一般管教措施</a:t>
            </a:r>
            <a:r>
              <a:rPr lang="en-US" altLang="zh-TW" sz="2400" dirty="0">
                <a:solidFill>
                  <a:srgbClr val="7030A0"/>
                </a:solidFill>
                <a:latin typeface="Gen Jyuu Gothic Bold" pitchFamily="34" charset="-120"/>
                <a:ea typeface="Gen Jyuu Gothic Bold" pitchFamily="34" charset="-120"/>
                <a:cs typeface="Gen Jyuu Gothic Bold" pitchFamily="34" charset="-120"/>
              </a:rPr>
              <a:t>(1)</a:t>
            </a:r>
            <a:endParaRPr lang="zh-CN" altLang="en-US" sz="2400" b="1" dirty="0">
              <a:solidFill>
                <a:srgbClr val="7030A0"/>
              </a:solidFill>
              <a:latin typeface="Gen Jyuu Gothic Bold" pitchFamily="34" charset="-120"/>
              <a:ea typeface="Gen Jyuu Gothic Bold" pitchFamily="34" charset="-120"/>
              <a:cs typeface="Gen Jyuu Gothic Bold" pitchFamily="34" charset="-120"/>
              <a:sym typeface="Calibri" panose="020F0502020204030204" pitchFamily="34" charset="0"/>
            </a:endParaRPr>
          </a:p>
        </p:txBody>
      </p:sp>
      <p:cxnSp>
        <p:nvCxnSpPr>
          <p:cNvPr id="30" name="直線單箭頭接點 29"/>
          <p:cNvCxnSpPr>
            <a:endCxn id="20" idx="1"/>
          </p:cNvCxnSpPr>
          <p:nvPr/>
        </p:nvCxnSpPr>
        <p:spPr>
          <a:xfrm>
            <a:off x="7820511" y="3530225"/>
            <a:ext cx="838905" cy="300444"/>
          </a:xfrm>
          <a:prstGeom prst="straightConnector1">
            <a:avLst/>
          </a:prstGeom>
          <a:ln w="571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6" name="投影片編號版面配置區 5">
            <a:extLst>
              <a:ext uri="{FF2B5EF4-FFF2-40B4-BE49-F238E27FC236}">
                <a16:creationId xmlns:a16="http://schemas.microsoft.com/office/drawing/2014/main" id="{AEB4332D-181F-4DD7-EB62-06279B9FA70A}"/>
              </a:ext>
            </a:extLst>
          </p:cNvPr>
          <p:cNvSpPr>
            <a:spLocks noGrp="1"/>
          </p:cNvSpPr>
          <p:nvPr>
            <p:ph type="sldNum" sz="quarter" idx="12"/>
          </p:nvPr>
        </p:nvSpPr>
        <p:spPr/>
        <p:txBody>
          <a:bodyPr/>
          <a:lstStyle/>
          <a:p>
            <a:fld id="{AC92F197-9532-471B-9190-14BFE04B8C83}" type="slidenum">
              <a:rPr lang="zh-TW" altLang="en-US" smtClean="0"/>
              <a:pPr/>
              <a:t>25</a:t>
            </a:fld>
            <a:endParaRPr lang="zh-TW" altLang="en-US" dirty="0"/>
          </a:p>
        </p:txBody>
      </p:sp>
    </p:spTree>
    <p:extLst>
      <p:ext uri="{BB962C8B-B14F-4D97-AF65-F5344CB8AC3E}">
        <p14:creationId xmlns:p14="http://schemas.microsoft.com/office/powerpoint/2010/main" val="22761371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838200" y="847725"/>
            <a:ext cx="10534650" cy="5153025"/>
          </a:xfrm>
          <a:prstGeom prst="rect">
            <a:avLst/>
          </a:pr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圓角矩形 19"/>
          <p:cNvSpPr/>
          <p:nvPr/>
        </p:nvSpPr>
        <p:spPr>
          <a:xfrm>
            <a:off x="6246496" y="2234681"/>
            <a:ext cx="4848225" cy="756422"/>
          </a:xfrm>
          <a:prstGeom prst="roundRect">
            <a:avLst/>
          </a:prstGeom>
          <a:solidFill>
            <a:srgbClr val="FFF3FC"/>
          </a:solidFill>
          <a:ln>
            <a:solidFill>
              <a:srgbClr val="B37AF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zh-TW" altLang="en-US" sz="2400" dirty="0">
                <a:solidFill>
                  <a:schemeClr val="accent5">
                    <a:lumMod val="50000"/>
                  </a:schemeClr>
                </a:solidFill>
                <a:latin typeface="Gen Jyuu Gothic Bold" pitchFamily="34" charset="-120"/>
                <a:ea typeface="Gen Jyuu Gothic Bold" pitchFamily="34" charset="-120"/>
                <a:cs typeface="Gen Jyuu Gothic Bold" pitchFamily="34" charset="-120"/>
              </a:rPr>
              <a:t>要求課餘從事可達成管教目的措施</a:t>
            </a:r>
          </a:p>
        </p:txBody>
      </p:sp>
      <p:sp>
        <p:nvSpPr>
          <p:cNvPr id="25" name="圓角矩形 24"/>
          <p:cNvSpPr/>
          <p:nvPr/>
        </p:nvSpPr>
        <p:spPr>
          <a:xfrm>
            <a:off x="6275847" y="989750"/>
            <a:ext cx="4789524" cy="1116731"/>
          </a:xfrm>
          <a:prstGeom prst="roundRect">
            <a:avLst/>
          </a:prstGeom>
          <a:solidFill>
            <a:srgbClr val="FFF3FC"/>
          </a:solidFill>
          <a:ln>
            <a:solidFill>
              <a:srgbClr val="B37AF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zh-TW" altLang="en-US" sz="2400" dirty="0">
                <a:solidFill>
                  <a:schemeClr val="accent5">
                    <a:lumMod val="50000"/>
                  </a:schemeClr>
                </a:solidFill>
                <a:latin typeface="Gen Jyuu Gothic Bold" pitchFamily="34" charset="-120"/>
                <a:ea typeface="Gen Jyuu Gothic Bold" pitchFamily="34" charset="-120"/>
                <a:cs typeface="Gen Jyuu Gothic Bold" pitchFamily="34" charset="-120"/>
              </a:rPr>
              <a:t>經其他教師同意，於行為</a:t>
            </a:r>
            <a:r>
              <a:rPr lang="zh-TW" altLang="en-US" sz="2400" dirty="0">
                <a:solidFill>
                  <a:srgbClr val="FF0000"/>
                </a:solidFill>
                <a:latin typeface="Gen Jyuu Gothic Bold" pitchFamily="34" charset="-120"/>
                <a:ea typeface="Gen Jyuu Gothic Bold" pitchFamily="34" charset="-120"/>
                <a:cs typeface="Gen Jyuu Gothic Bold" pitchFamily="34" charset="-120"/>
              </a:rPr>
              <a:t>當日</a:t>
            </a:r>
            <a:r>
              <a:rPr lang="zh-TW" altLang="en-US" sz="2400" dirty="0">
                <a:solidFill>
                  <a:schemeClr val="accent5">
                    <a:lumMod val="50000"/>
                  </a:schemeClr>
                </a:solidFill>
                <a:latin typeface="Gen Jyuu Gothic Bold" pitchFamily="34" charset="-120"/>
                <a:ea typeface="Gen Jyuu Gothic Bold" pitchFamily="34" charset="-120"/>
                <a:cs typeface="Gen Jyuu Gothic Bold" pitchFamily="34" charset="-120"/>
              </a:rPr>
              <a:t>，</a:t>
            </a:r>
            <a:r>
              <a:rPr lang="zh-TW" altLang="en-US" sz="2400" dirty="0">
                <a:solidFill>
                  <a:srgbClr val="FF0000"/>
                </a:solidFill>
                <a:latin typeface="Gen Jyuu Gothic Bold" pitchFamily="34" charset="-120"/>
                <a:ea typeface="Gen Jyuu Gothic Bold" pitchFamily="34" charset="-120"/>
                <a:cs typeface="Gen Jyuu Gothic Bold" pitchFamily="34" charset="-120"/>
              </a:rPr>
              <a:t>暫時轉送</a:t>
            </a:r>
            <a:r>
              <a:rPr lang="zh-TW" altLang="en-US" sz="2400" dirty="0">
                <a:solidFill>
                  <a:schemeClr val="accent5">
                    <a:lumMod val="50000"/>
                  </a:schemeClr>
                </a:solidFill>
                <a:latin typeface="Gen Jyuu Gothic Bold" pitchFamily="34" charset="-120"/>
                <a:ea typeface="Gen Jyuu Gothic Bold" pitchFamily="34" charset="-120"/>
                <a:cs typeface="Gen Jyuu Gothic Bold" pitchFamily="34" charset="-120"/>
              </a:rPr>
              <a:t>其他班級學習</a:t>
            </a:r>
          </a:p>
        </p:txBody>
      </p:sp>
      <p:sp>
        <p:nvSpPr>
          <p:cNvPr id="28" name="圓角矩形 27"/>
          <p:cNvSpPr/>
          <p:nvPr/>
        </p:nvSpPr>
        <p:spPr>
          <a:xfrm>
            <a:off x="6189396" y="4270937"/>
            <a:ext cx="4959845" cy="1038225"/>
          </a:xfrm>
          <a:prstGeom prst="roundRect">
            <a:avLst/>
          </a:prstGeom>
          <a:solidFill>
            <a:srgbClr val="FFF3FC"/>
          </a:solidFill>
          <a:ln>
            <a:solidFill>
              <a:srgbClr val="B37AF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zh-TW" altLang="en-US" sz="2400" dirty="0">
                <a:solidFill>
                  <a:schemeClr val="accent5">
                    <a:lumMod val="50000"/>
                  </a:schemeClr>
                </a:solidFill>
                <a:latin typeface="Gen Jyuu Gothic Bold" pitchFamily="34" charset="-120"/>
                <a:ea typeface="Gen Jyuu Gothic Bold" pitchFamily="34" charset="-120"/>
                <a:cs typeface="Gen Jyuu Gothic Bold" pitchFamily="34" charset="-120"/>
              </a:rPr>
              <a:t>在教學場所一隅，暫時與其他同學保持適當距離，並以</a:t>
            </a:r>
            <a:r>
              <a:rPr lang="zh-TW" altLang="en-US" sz="2400" dirty="0">
                <a:solidFill>
                  <a:srgbClr val="FF0000"/>
                </a:solidFill>
                <a:latin typeface="Gen Jyuu Gothic Bold" pitchFamily="34" charset="-120"/>
                <a:ea typeface="Gen Jyuu Gothic Bold" pitchFamily="34" charset="-120"/>
                <a:cs typeface="Gen Jyuu Gothic Bold" pitchFamily="34" charset="-120"/>
              </a:rPr>
              <a:t>兩堂課</a:t>
            </a:r>
            <a:r>
              <a:rPr lang="zh-TW" altLang="en-US" sz="2400" dirty="0">
                <a:solidFill>
                  <a:schemeClr val="accent5">
                    <a:lumMod val="50000"/>
                  </a:schemeClr>
                </a:solidFill>
                <a:latin typeface="Gen Jyuu Gothic Bold" pitchFamily="34" charset="-120"/>
                <a:ea typeface="Gen Jyuu Gothic Bold" pitchFamily="34" charset="-120"/>
                <a:cs typeface="Gen Jyuu Gothic Bold" pitchFamily="34" charset="-120"/>
              </a:rPr>
              <a:t>為限</a:t>
            </a:r>
          </a:p>
        </p:txBody>
      </p:sp>
      <p:sp>
        <p:nvSpPr>
          <p:cNvPr id="29" name="圓角矩形 28"/>
          <p:cNvSpPr/>
          <p:nvPr/>
        </p:nvSpPr>
        <p:spPr>
          <a:xfrm>
            <a:off x="6189395" y="3105675"/>
            <a:ext cx="4921745" cy="1046647"/>
          </a:xfrm>
          <a:prstGeom prst="roundRect">
            <a:avLst/>
          </a:prstGeom>
          <a:solidFill>
            <a:srgbClr val="FFF3FC"/>
          </a:solidFill>
          <a:ln>
            <a:solidFill>
              <a:srgbClr val="B37AF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zh-TW" altLang="en-US" sz="2400" dirty="0">
                <a:solidFill>
                  <a:schemeClr val="accent5">
                    <a:lumMod val="50000"/>
                  </a:schemeClr>
                </a:solidFill>
                <a:latin typeface="Gen Jyuu Gothic Bold" pitchFamily="34" charset="-120"/>
                <a:ea typeface="Gen Jyuu Gothic Bold" pitchFamily="34" charset="-120"/>
                <a:cs typeface="Gen Jyuu Gothic Bold" pitchFamily="34" charset="-120"/>
              </a:rPr>
              <a:t>要求站立反省。但每次不得超過一堂課，每日累計不得超過</a:t>
            </a:r>
            <a:r>
              <a:rPr lang="zh-TW" altLang="en-US" sz="2400" dirty="0">
                <a:solidFill>
                  <a:srgbClr val="FF0000"/>
                </a:solidFill>
                <a:latin typeface="Gen Jyuu Gothic Bold" pitchFamily="34" charset="-120"/>
                <a:ea typeface="Gen Jyuu Gothic Bold" pitchFamily="34" charset="-120"/>
                <a:cs typeface="Gen Jyuu Gothic Bold" pitchFamily="34" charset="-120"/>
              </a:rPr>
              <a:t>兩小時</a:t>
            </a:r>
          </a:p>
        </p:txBody>
      </p:sp>
      <p:cxnSp>
        <p:nvCxnSpPr>
          <p:cNvPr id="3" name="直線單箭頭接點 2"/>
          <p:cNvCxnSpPr>
            <a:endCxn id="25" idx="1"/>
          </p:cNvCxnSpPr>
          <p:nvPr/>
        </p:nvCxnSpPr>
        <p:spPr>
          <a:xfrm>
            <a:off x="4380610" y="1520578"/>
            <a:ext cx="1895237" cy="27538"/>
          </a:xfrm>
          <a:prstGeom prst="straightConnector1">
            <a:avLst/>
          </a:prstGeom>
          <a:ln w="571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5" name="直線單箭頭接點 4"/>
          <p:cNvCxnSpPr/>
          <p:nvPr/>
        </p:nvCxnSpPr>
        <p:spPr>
          <a:xfrm>
            <a:off x="3847702" y="2511088"/>
            <a:ext cx="2341693" cy="1117910"/>
          </a:xfrm>
          <a:prstGeom prst="straightConnector1">
            <a:avLst/>
          </a:prstGeom>
          <a:ln w="571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9" name="直線單箭頭接點 8"/>
          <p:cNvCxnSpPr/>
          <p:nvPr/>
        </p:nvCxnSpPr>
        <p:spPr>
          <a:xfrm>
            <a:off x="3238500" y="2694982"/>
            <a:ext cx="904875" cy="2228416"/>
          </a:xfrm>
          <a:prstGeom prst="straightConnector1">
            <a:avLst/>
          </a:prstGeom>
          <a:ln w="571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直線單箭頭接點 12"/>
          <p:cNvCxnSpPr>
            <a:endCxn id="20" idx="1"/>
          </p:cNvCxnSpPr>
          <p:nvPr/>
        </p:nvCxnSpPr>
        <p:spPr>
          <a:xfrm>
            <a:off x="4276523" y="2297336"/>
            <a:ext cx="1969973" cy="315556"/>
          </a:xfrm>
          <a:prstGeom prst="straightConnector1">
            <a:avLst/>
          </a:prstGeom>
          <a:ln w="571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直線單箭頭接點 14"/>
          <p:cNvCxnSpPr/>
          <p:nvPr/>
        </p:nvCxnSpPr>
        <p:spPr>
          <a:xfrm>
            <a:off x="3539282" y="2612892"/>
            <a:ext cx="2650114" cy="2177157"/>
          </a:xfrm>
          <a:prstGeom prst="straightConnector1">
            <a:avLst/>
          </a:prstGeom>
          <a:ln w="571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8" name="橢圓 17"/>
          <p:cNvSpPr/>
          <p:nvPr/>
        </p:nvSpPr>
        <p:spPr>
          <a:xfrm>
            <a:off x="1126584" y="989750"/>
            <a:ext cx="3352749" cy="1705232"/>
          </a:xfrm>
          <a:prstGeom prst="ellipse">
            <a:avLst/>
          </a:prstGeom>
          <a:solidFill>
            <a:schemeClr val="bg1">
              <a:lumMod val="95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2400" dirty="0">
                <a:solidFill>
                  <a:srgbClr val="7030A0"/>
                </a:solidFill>
                <a:latin typeface="Gen Jyuu Gothic Bold" pitchFamily="34" charset="-120"/>
                <a:ea typeface="Gen Jyuu Gothic Bold" pitchFamily="34" charset="-120"/>
                <a:cs typeface="Gen Jyuu Gothic Bold" pitchFamily="34" charset="-120"/>
              </a:rPr>
              <a:t>得採取之</a:t>
            </a:r>
            <a:endParaRPr lang="en-US" altLang="zh-TW" sz="2400" dirty="0">
              <a:solidFill>
                <a:srgbClr val="7030A0"/>
              </a:solidFill>
              <a:latin typeface="Gen Jyuu Gothic Bold" pitchFamily="34" charset="-120"/>
              <a:ea typeface="Gen Jyuu Gothic Bold" pitchFamily="34" charset="-120"/>
              <a:cs typeface="Gen Jyuu Gothic Bold" pitchFamily="34" charset="-120"/>
            </a:endParaRPr>
          </a:p>
          <a:p>
            <a:pPr algn="ctr"/>
            <a:r>
              <a:rPr lang="zh-TW" altLang="en-US" sz="2400" dirty="0">
                <a:solidFill>
                  <a:srgbClr val="7030A0"/>
                </a:solidFill>
                <a:latin typeface="Gen Jyuu Gothic Bold" pitchFamily="34" charset="-120"/>
                <a:ea typeface="Gen Jyuu Gothic Bold" pitchFamily="34" charset="-120"/>
                <a:cs typeface="Gen Jyuu Gothic Bold" pitchFamily="34" charset="-120"/>
              </a:rPr>
              <a:t>一般管教措施</a:t>
            </a:r>
            <a:r>
              <a:rPr lang="en-US" altLang="zh-TW" sz="2400" dirty="0">
                <a:solidFill>
                  <a:srgbClr val="7030A0"/>
                </a:solidFill>
                <a:latin typeface="Gen Jyuu Gothic Bold" pitchFamily="34" charset="-120"/>
                <a:ea typeface="Gen Jyuu Gothic Bold" pitchFamily="34" charset="-120"/>
                <a:cs typeface="Gen Jyuu Gothic Bold" pitchFamily="34" charset="-120"/>
              </a:rPr>
              <a:t>(2)</a:t>
            </a:r>
            <a:endParaRPr lang="zh-CN" altLang="en-US" sz="2400" b="1" dirty="0">
              <a:solidFill>
                <a:srgbClr val="7030A0"/>
              </a:solidFill>
              <a:latin typeface="Gen Jyuu Gothic Bold" pitchFamily="34" charset="-120"/>
              <a:ea typeface="Gen Jyuu Gothic Bold" pitchFamily="34" charset="-120"/>
              <a:cs typeface="Gen Jyuu Gothic Bold" pitchFamily="34" charset="-120"/>
              <a:sym typeface="Calibri" panose="020F0502020204030204" pitchFamily="34" charset="0"/>
            </a:endParaRPr>
          </a:p>
        </p:txBody>
      </p:sp>
      <p:cxnSp>
        <p:nvCxnSpPr>
          <p:cNvPr id="30" name="直線單箭頭接點 29"/>
          <p:cNvCxnSpPr/>
          <p:nvPr/>
        </p:nvCxnSpPr>
        <p:spPr>
          <a:xfrm flipH="1">
            <a:off x="2009775" y="2656588"/>
            <a:ext cx="126434" cy="767649"/>
          </a:xfrm>
          <a:prstGeom prst="straightConnector1">
            <a:avLst/>
          </a:prstGeom>
          <a:ln w="571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34" name="圓角矩形 33"/>
          <p:cNvSpPr/>
          <p:nvPr/>
        </p:nvSpPr>
        <p:spPr>
          <a:xfrm>
            <a:off x="1428749" y="4923398"/>
            <a:ext cx="4676776" cy="1038225"/>
          </a:xfrm>
          <a:prstGeom prst="roundRect">
            <a:avLst/>
          </a:prstGeom>
          <a:solidFill>
            <a:srgbClr val="FFF3FC"/>
          </a:solidFill>
          <a:ln>
            <a:solidFill>
              <a:srgbClr val="B37AF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zh-TW" altLang="en-US" sz="2400" dirty="0">
                <a:solidFill>
                  <a:schemeClr val="accent5">
                    <a:lumMod val="50000"/>
                  </a:schemeClr>
                </a:solidFill>
                <a:latin typeface="Gen Jyuu Gothic Bold" pitchFamily="34" charset="-120"/>
                <a:ea typeface="Gen Jyuu Gothic Bold" pitchFamily="34" charset="-120"/>
                <a:cs typeface="Gen Jyuu Gothic Bold" pitchFamily="34" charset="-120"/>
              </a:rPr>
              <a:t>經法代或照顧者同意後，留置學生於課後輔導或參加輔導課程</a:t>
            </a:r>
          </a:p>
        </p:txBody>
      </p:sp>
      <p:sp>
        <p:nvSpPr>
          <p:cNvPr id="35" name="圓角矩形 34"/>
          <p:cNvSpPr/>
          <p:nvPr/>
        </p:nvSpPr>
        <p:spPr>
          <a:xfrm>
            <a:off x="876301" y="3424237"/>
            <a:ext cx="2569130" cy="1365812"/>
          </a:xfrm>
          <a:prstGeom prst="roundRect">
            <a:avLst/>
          </a:prstGeom>
          <a:solidFill>
            <a:srgbClr val="FFF3FC"/>
          </a:solidFill>
          <a:ln>
            <a:solidFill>
              <a:srgbClr val="B37AF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zh-TW" altLang="en-US" sz="2400" dirty="0">
                <a:solidFill>
                  <a:schemeClr val="accent5">
                    <a:lumMod val="50000"/>
                  </a:schemeClr>
                </a:solidFill>
                <a:latin typeface="Gen Jyuu Gothic Bold" pitchFamily="34" charset="-120"/>
                <a:ea typeface="Gen Jyuu Gothic Bold" pitchFamily="34" charset="-120"/>
                <a:cs typeface="Gen Jyuu Gothic Bold" pitchFamily="34" charset="-120"/>
              </a:rPr>
              <a:t>依該校學生獎懲規定及法定程序，予以書面懲處</a:t>
            </a:r>
          </a:p>
        </p:txBody>
      </p:sp>
      <p:sp>
        <p:nvSpPr>
          <p:cNvPr id="6" name="投影片編號版面配置區 5">
            <a:extLst>
              <a:ext uri="{FF2B5EF4-FFF2-40B4-BE49-F238E27FC236}">
                <a16:creationId xmlns:a16="http://schemas.microsoft.com/office/drawing/2014/main" id="{8A9A2841-C3DA-66FC-6F88-50554A85BACD}"/>
              </a:ext>
            </a:extLst>
          </p:cNvPr>
          <p:cNvSpPr>
            <a:spLocks noGrp="1"/>
          </p:cNvSpPr>
          <p:nvPr>
            <p:ph type="sldNum" sz="quarter" idx="12"/>
          </p:nvPr>
        </p:nvSpPr>
        <p:spPr/>
        <p:txBody>
          <a:bodyPr/>
          <a:lstStyle/>
          <a:p>
            <a:fld id="{AC92F197-9532-471B-9190-14BFE04B8C83}" type="slidenum">
              <a:rPr lang="zh-TW" altLang="en-US" smtClean="0"/>
              <a:pPr/>
              <a:t>26</a:t>
            </a:fld>
            <a:endParaRPr lang="zh-TW" altLang="en-US" dirty="0"/>
          </a:p>
        </p:txBody>
      </p:sp>
    </p:spTree>
    <p:extLst>
      <p:ext uri="{BB962C8B-B14F-4D97-AF65-F5344CB8AC3E}">
        <p14:creationId xmlns:p14="http://schemas.microsoft.com/office/powerpoint/2010/main" val="14612532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C1E311-3E6E-F1B5-6C73-5E594F77CB6A}"/>
            </a:ext>
          </a:extLst>
        </p:cNvPr>
        <p:cNvGrpSpPr/>
        <p:nvPr/>
      </p:nvGrpSpPr>
      <p:grpSpPr>
        <a:xfrm>
          <a:off x="0" y="0"/>
          <a:ext cx="0" cy="0"/>
          <a:chOff x="0" y="0"/>
          <a:chExt cx="0" cy="0"/>
        </a:xfrm>
      </p:grpSpPr>
      <p:sp>
        <p:nvSpPr>
          <p:cNvPr id="10" name="矩形 9"/>
          <p:cNvSpPr/>
          <p:nvPr/>
        </p:nvSpPr>
        <p:spPr>
          <a:xfrm>
            <a:off x="28575" y="3678258"/>
            <a:ext cx="12144671" cy="2114550"/>
          </a:xfrm>
          <a:prstGeom prst="rect">
            <a:avLst/>
          </a:pr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圓角矩形 11">
            <a:extLst>
              <a:ext uri="{FF2B5EF4-FFF2-40B4-BE49-F238E27FC236}">
                <a16:creationId xmlns:a16="http://schemas.microsoft.com/office/drawing/2014/main" id="{4E4CDAD3-B514-3C4E-A3C4-D50771FB5729}"/>
              </a:ext>
            </a:extLst>
          </p:cNvPr>
          <p:cNvSpPr/>
          <p:nvPr/>
        </p:nvSpPr>
        <p:spPr>
          <a:xfrm>
            <a:off x="1857375" y="1847115"/>
            <a:ext cx="8019493" cy="1331196"/>
          </a:xfrm>
          <a:prstGeom prst="roundRect">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zh-TW" altLang="en-US" sz="2800" dirty="0">
                <a:solidFill>
                  <a:schemeClr val="accent3">
                    <a:lumMod val="10000"/>
                  </a:schemeClr>
                </a:solidFill>
                <a:latin typeface="Gen Jyuu Gothic Bold" pitchFamily="34" charset="-120"/>
                <a:ea typeface="Gen Jyuu Gothic Bold" pitchFamily="34" charset="-120"/>
                <a:cs typeface="Gen Jyuu Gothic Bold" pitchFamily="34" charset="-120"/>
              </a:rPr>
              <a:t>教師得視情況，若於學生下課時間實施前項管教措施，</a:t>
            </a:r>
            <a:r>
              <a:rPr lang="zh-TW" altLang="en-US" sz="2800" dirty="0">
                <a:solidFill>
                  <a:srgbClr val="FF0000"/>
                </a:solidFill>
                <a:latin typeface="Gen Jyuu Gothic Bold" pitchFamily="34" charset="-120"/>
                <a:ea typeface="Gen Jyuu Gothic Bold" pitchFamily="34" charset="-120"/>
                <a:cs typeface="Gen Jyuu Gothic Bold" pitchFamily="34" charset="-120"/>
              </a:rPr>
              <a:t>並應給予學生合理之休息時間。</a:t>
            </a:r>
          </a:p>
        </p:txBody>
      </p:sp>
      <p:sp>
        <p:nvSpPr>
          <p:cNvPr id="15" name="圓角矩形 14">
            <a:extLst>
              <a:ext uri="{FF2B5EF4-FFF2-40B4-BE49-F238E27FC236}">
                <a16:creationId xmlns:a16="http://schemas.microsoft.com/office/drawing/2014/main" id="{779F0755-BD32-864E-75E4-CEACFC913BD1}"/>
              </a:ext>
            </a:extLst>
          </p:cNvPr>
          <p:cNvSpPr/>
          <p:nvPr/>
        </p:nvSpPr>
        <p:spPr>
          <a:xfrm>
            <a:off x="1828800" y="3375297"/>
            <a:ext cx="8019493" cy="1864257"/>
          </a:xfrm>
          <a:prstGeom prst="roundRect">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zh-TW" altLang="en-US" sz="2800" dirty="0">
                <a:solidFill>
                  <a:schemeClr val="accent3">
                    <a:lumMod val="10000"/>
                  </a:schemeClr>
                </a:solidFill>
                <a:latin typeface="Gen Jyuu Gothic Bold" pitchFamily="34" charset="-120"/>
                <a:ea typeface="Gen Jyuu Gothic Bold" pitchFamily="34" charset="-120"/>
                <a:cs typeface="Gen Jyuu Gothic Bold" pitchFamily="34" charset="-120"/>
              </a:rPr>
              <a:t>學生反映經教師判斷，或教師主動發現，有下列情形，應調整管教方式或停止管教：</a:t>
            </a:r>
            <a:endParaRPr lang="en-US" altLang="zh-TW" sz="2800" dirty="0">
              <a:solidFill>
                <a:schemeClr val="accent3">
                  <a:lumMod val="10000"/>
                </a:schemeClr>
              </a:solidFill>
              <a:latin typeface="Gen Jyuu Gothic Bold" pitchFamily="34" charset="-120"/>
              <a:ea typeface="Gen Jyuu Gothic Bold" pitchFamily="34" charset="-120"/>
              <a:cs typeface="Gen Jyuu Gothic Bold" pitchFamily="34" charset="-120"/>
            </a:endParaRPr>
          </a:p>
          <a:p>
            <a:r>
              <a:rPr lang="zh-TW" altLang="en-US" sz="2800" dirty="0">
                <a:solidFill>
                  <a:schemeClr val="accent3">
                    <a:lumMod val="10000"/>
                  </a:schemeClr>
                </a:solidFill>
                <a:latin typeface="Gen Jyuu Gothic Bold" pitchFamily="34" charset="-120"/>
                <a:ea typeface="Gen Jyuu Gothic Bold" pitchFamily="34" charset="-120"/>
                <a:cs typeface="Gen Jyuu Gothic Bold" pitchFamily="34" charset="-120"/>
              </a:rPr>
              <a:t>（一）學生身體確有不適。</a:t>
            </a:r>
            <a:endParaRPr lang="en-US" altLang="zh-TW" sz="2800" dirty="0">
              <a:solidFill>
                <a:schemeClr val="accent3">
                  <a:lumMod val="10000"/>
                </a:schemeClr>
              </a:solidFill>
              <a:latin typeface="Gen Jyuu Gothic Bold" pitchFamily="34" charset="-120"/>
              <a:ea typeface="Gen Jyuu Gothic Bold" pitchFamily="34" charset="-120"/>
              <a:cs typeface="Gen Jyuu Gothic Bold" pitchFamily="34" charset="-120"/>
            </a:endParaRPr>
          </a:p>
          <a:p>
            <a:r>
              <a:rPr lang="zh-TW" altLang="en-US" sz="2800" dirty="0">
                <a:solidFill>
                  <a:schemeClr val="accent3">
                    <a:lumMod val="10000"/>
                  </a:schemeClr>
                </a:solidFill>
                <a:latin typeface="Gen Jyuu Gothic Bold" pitchFamily="34" charset="-120"/>
                <a:ea typeface="Gen Jyuu Gothic Bold" pitchFamily="34" charset="-120"/>
                <a:cs typeface="Gen Jyuu Gothic Bold" pitchFamily="34" charset="-120"/>
              </a:rPr>
              <a:t>（二）學生確有上廁所或生理日等生理需求。</a:t>
            </a:r>
            <a:endParaRPr lang="en-US" altLang="zh-TW" sz="2800" dirty="0">
              <a:solidFill>
                <a:schemeClr val="accent3">
                  <a:lumMod val="10000"/>
                </a:schemeClr>
              </a:solidFill>
              <a:latin typeface="Gen Jyuu Gothic Bold" pitchFamily="34" charset="-120"/>
              <a:ea typeface="Gen Jyuu Gothic Bold" pitchFamily="34" charset="-120"/>
              <a:cs typeface="Gen Jyuu Gothic Bold" pitchFamily="34" charset="-120"/>
            </a:endParaRPr>
          </a:p>
          <a:p>
            <a:r>
              <a:rPr lang="zh-TW" altLang="en-US" sz="2800" dirty="0">
                <a:solidFill>
                  <a:schemeClr val="accent3">
                    <a:lumMod val="10000"/>
                  </a:schemeClr>
                </a:solidFill>
                <a:latin typeface="Gen Jyuu Gothic Bold" pitchFamily="34" charset="-120"/>
                <a:ea typeface="Gen Jyuu Gothic Bold" pitchFamily="34" charset="-120"/>
                <a:cs typeface="Gen Jyuu Gothic Bold" pitchFamily="34" charset="-120"/>
              </a:rPr>
              <a:t>（三）管教措施有違反第一項規定之虞。</a:t>
            </a:r>
            <a:endParaRPr lang="en-US" altLang="zh-TW" sz="2800" dirty="0">
              <a:solidFill>
                <a:schemeClr val="accent3">
                  <a:lumMod val="10000"/>
                </a:schemeClr>
              </a:solidFill>
              <a:latin typeface="Gen Jyuu Gothic Bold" pitchFamily="34" charset="-120"/>
              <a:ea typeface="Gen Jyuu Gothic Bold" pitchFamily="34" charset="-120"/>
              <a:cs typeface="Gen Jyuu Gothic Bold" pitchFamily="34" charset="-120"/>
            </a:endParaRPr>
          </a:p>
          <a:p>
            <a:r>
              <a:rPr lang="zh-TW" altLang="en-US" sz="2000" dirty="0">
                <a:solidFill>
                  <a:srgbClr val="000000"/>
                </a:solidFill>
                <a:latin typeface="Gen Jyuu Gothic Bold" pitchFamily="34" charset="-120"/>
                <a:ea typeface="Gen Jyuu Gothic Bold" pitchFamily="34" charset="-120"/>
                <a:cs typeface="Gen Jyuu Gothic Bold" pitchFamily="34" charset="-120"/>
              </a:rPr>
              <a:t>                 （學校訂定教師輔導與管教學生辦法注意事項第</a:t>
            </a:r>
            <a:r>
              <a:rPr lang="en-US" altLang="zh-TW" sz="2000" dirty="0">
                <a:solidFill>
                  <a:srgbClr val="000000"/>
                </a:solidFill>
                <a:latin typeface="Gen Jyuu Gothic Bold" pitchFamily="34" charset="-120"/>
                <a:ea typeface="Gen Jyuu Gothic Bold" pitchFamily="34" charset="-120"/>
                <a:cs typeface="Gen Jyuu Gothic Bold" pitchFamily="34" charset="-120"/>
              </a:rPr>
              <a:t>23</a:t>
            </a:r>
            <a:r>
              <a:rPr lang="zh-TW" altLang="en-US" sz="2000" dirty="0">
                <a:solidFill>
                  <a:srgbClr val="000000"/>
                </a:solidFill>
                <a:latin typeface="Gen Jyuu Gothic Bold" pitchFamily="34" charset="-120"/>
                <a:ea typeface="Gen Jyuu Gothic Bold" pitchFamily="34" charset="-120"/>
                <a:cs typeface="Gen Jyuu Gothic Bold" pitchFamily="34" charset="-120"/>
              </a:rPr>
              <a:t>點）</a:t>
            </a:r>
          </a:p>
        </p:txBody>
      </p:sp>
      <p:sp>
        <p:nvSpPr>
          <p:cNvPr id="5" name="標題 4"/>
          <p:cNvSpPr>
            <a:spLocks noGrp="1"/>
          </p:cNvSpPr>
          <p:nvPr>
            <p:ph type="title"/>
          </p:nvPr>
        </p:nvSpPr>
        <p:spPr>
          <a:xfrm>
            <a:off x="1866099" y="357659"/>
            <a:ext cx="10973601" cy="1375156"/>
          </a:xfrm>
        </p:spPr>
        <p:txBody>
          <a:bodyPr/>
          <a:lstStyle/>
          <a:p>
            <a:r>
              <a:rPr lang="zh-TW" altLang="en-US" dirty="0"/>
              <a:t>得採取之一般管教措施</a:t>
            </a:r>
          </a:p>
        </p:txBody>
      </p:sp>
      <p:sp>
        <p:nvSpPr>
          <p:cNvPr id="3" name="投影片編號版面配置區 2">
            <a:extLst>
              <a:ext uri="{FF2B5EF4-FFF2-40B4-BE49-F238E27FC236}">
                <a16:creationId xmlns:a16="http://schemas.microsoft.com/office/drawing/2014/main" id="{4DFD0158-6B03-E52E-FA98-4199C0029776}"/>
              </a:ext>
            </a:extLst>
          </p:cNvPr>
          <p:cNvSpPr>
            <a:spLocks noGrp="1"/>
          </p:cNvSpPr>
          <p:nvPr>
            <p:ph type="sldNum" idx="12"/>
          </p:nvPr>
        </p:nvSpPr>
        <p:spPr/>
        <p:txBody>
          <a:bodyPr/>
          <a:lstStyle/>
          <a:p>
            <a:fld id="{00000000-1234-1234-1234-123412341234}" type="slidenum">
              <a:rPr lang="en" smtClean="0"/>
              <a:pPr/>
              <a:t>27</a:t>
            </a:fld>
            <a:endParaRPr lang="en" dirty="0"/>
          </a:p>
        </p:txBody>
      </p:sp>
    </p:spTree>
    <p:extLst>
      <p:ext uri="{BB962C8B-B14F-4D97-AF65-F5344CB8AC3E}">
        <p14:creationId xmlns:p14="http://schemas.microsoft.com/office/powerpoint/2010/main" val="2306852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43D5F-169B-F20D-6E18-E833EE23F4A4}"/>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id="{BFE4B273-ED1F-657E-B4FC-0982464E11C8}"/>
              </a:ext>
            </a:extLst>
          </p:cNvPr>
          <p:cNvSpPr/>
          <p:nvPr/>
        </p:nvSpPr>
        <p:spPr>
          <a:xfrm>
            <a:off x="477591" y="3178311"/>
            <a:ext cx="10302240" cy="2114550"/>
          </a:xfrm>
          <a:prstGeom prst="rect">
            <a:avLst/>
          </a:pr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u"/>
            </a:pPr>
            <a:r>
              <a:rPr lang="zh-TW" altLang="en-US" sz="2800" dirty="0">
                <a:solidFill>
                  <a:srgbClr val="000000"/>
                </a:solidFill>
                <a:latin typeface="微軟正黑體" panose="020B0604030504040204" pitchFamily="34" charset="-120"/>
                <a:ea typeface="微軟正黑體" panose="020B0604030504040204" pitchFamily="34" charset="-120"/>
              </a:rPr>
              <a:t>罰站一天超過兩小時</a:t>
            </a:r>
            <a:endParaRPr lang="en-US" altLang="zh-TW" sz="2800" dirty="0">
              <a:solidFill>
                <a:srgbClr val="000000"/>
              </a:solidFill>
              <a:latin typeface="微軟正黑體" panose="020B0604030504040204" pitchFamily="34" charset="-120"/>
              <a:ea typeface="微軟正黑體" panose="020B0604030504040204" pitchFamily="34" charset="-120"/>
            </a:endParaRPr>
          </a:p>
          <a:p>
            <a:pPr marL="285750" indent="-285750">
              <a:buFont typeface="Wingdings" panose="05000000000000000000" pitchFamily="2" charset="2"/>
              <a:buChar char="u"/>
            </a:pPr>
            <a:r>
              <a:rPr lang="zh-TW" altLang="en-US" sz="2800" dirty="0">
                <a:solidFill>
                  <a:srgbClr val="000000"/>
                </a:solidFill>
                <a:latin typeface="微軟正黑體" panose="020B0604030504040204" pitchFamily="34" charset="-120"/>
                <a:ea typeface="微軟正黑體" panose="020B0604030504040204" pitchFamily="34" charset="-120"/>
              </a:rPr>
              <a:t>波比跳</a:t>
            </a:r>
            <a:r>
              <a:rPr lang="en-US" altLang="zh-TW" sz="2800" dirty="0">
                <a:solidFill>
                  <a:srgbClr val="000000"/>
                </a:solidFill>
                <a:latin typeface="微軟正黑體" panose="020B0604030504040204" pitchFamily="34" charset="-120"/>
                <a:ea typeface="微軟正黑體" panose="020B0604030504040204" pitchFamily="34" charset="-120"/>
              </a:rPr>
              <a:t>/</a:t>
            </a:r>
            <a:r>
              <a:rPr lang="zh-TW" altLang="en-US" sz="2800" dirty="0">
                <a:solidFill>
                  <a:srgbClr val="000000"/>
                </a:solidFill>
                <a:latin typeface="微軟正黑體" panose="020B0604030504040204" pitchFamily="34" charset="-120"/>
                <a:ea typeface="微軟正黑體" panose="020B0604030504040204" pitchFamily="34" charset="-120"/>
              </a:rPr>
              <a:t>撐拱橋</a:t>
            </a:r>
            <a:endParaRPr lang="en-US" altLang="zh-TW" sz="2800" dirty="0">
              <a:solidFill>
                <a:srgbClr val="000000"/>
              </a:solidFill>
              <a:latin typeface="微軟正黑體" panose="020B0604030504040204" pitchFamily="34" charset="-120"/>
              <a:ea typeface="微軟正黑體" panose="020B0604030504040204" pitchFamily="34" charset="-120"/>
            </a:endParaRPr>
          </a:p>
          <a:p>
            <a:pPr marL="285750" indent="-285750">
              <a:buFont typeface="Wingdings" panose="05000000000000000000" pitchFamily="2" charset="2"/>
              <a:buChar char="u"/>
            </a:pPr>
            <a:r>
              <a:rPr lang="zh-TW" altLang="en-US" sz="2800" dirty="0">
                <a:solidFill>
                  <a:srgbClr val="000000"/>
                </a:solidFill>
                <a:latin typeface="微軟正黑體" panose="020B0604030504040204" pitchFamily="34" charset="-120"/>
                <a:ea typeface="微軟正黑體" panose="020B0604030504040204" pitchFamily="34" charset="-120"/>
              </a:rPr>
              <a:t>教室特別座（可坐多久？）</a:t>
            </a:r>
            <a:endParaRPr lang="en-US" altLang="zh-TW" sz="2800" dirty="0">
              <a:solidFill>
                <a:srgbClr val="000000"/>
              </a:solidFill>
              <a:latin typeface="微軟正黑體" panose="020B0604030504040204" pitchFamily="34" charset="-120"/>
              <a:ea typeface="微軟正黑體" panose="020B0604030504040204" pitchFamily="34" charset="-120"/>
            </a:endParaRPr>
          </a:p>
          <a:p>
            <a:pPr marL="285750" indent="-285750">
              <a:buFont typeface="Wingdings" panose="05000000000000000000" pitchFamily="2" charset="2"/>
              <a:buChar char="u"/>
            </a:pPr>
            <a:r>
              <a:rPr lang="zh-TW" altLang="en-US" sz="2800" dirty="0">
                <a:solidFill>
                  <a:srgbClr val="000000"/>
                </a:solidFill>
                <a:latin typeface="微軟正黑體" panose="020B0604030504040204" pitchFamily="34" charset="-120"/>
                <a:ea typeface="微軟正黑體" panose="020B0604030504040204" pitchFamily="34" charset="-120"/>
              </a:rPr>
              <a:t>罰跑操場</a:t>
            </a:r>
            <a:endParaRPr lang="en-US" altLang="zh-TW" sz="2800" dirty="0">
              <a:solidFill>
                <a:srgbClr val="000000"/>
              </a:solidFill>
              <a:latin typeface="微軟正黑體" panose="020B0604030504040204" pitchFamily="34" charset="-120"/>
              <a:ea typeface="微軟正黑體" panose="020B0604030504040204" pitchFamily="34" charset="-120"/>
            </a:endParaRPr>
          </a:p>
          <a:p>
            <a:pPr marL="285750" indent="-285750">
              <a:buFont typeface="Wingdings" panose="05000000000000000000" pitchFamily="2" charset="2"/>
              <a:buChar char="u"/>
            </a:pPr>
            <a:r>
              <a:rPr lang="zh-TW" altLang="en-US" sz="2800" dirty="0">
                <a:solidFill>
                  <a:srgbClr val="000000"/>
                </a:solidFill>
                <a:latin typeface="微軟正黑體" panose="020B0604030504040204" pitchFamily="34" charset="-120"/>
                <a:ea typeface="微軟正黑體" panose="020B0604030504040204" pitchFamily="34" charset="-120"/>
              </a:rPr>
              <a:t>罰寫課文</a:t>
            </a:r>
            <a:r>
              <a:rPr lang="en-US" altLang="zh-TW" sz="2800" dirty="0">
                <a:solidFill>
                  <a:srgbClr val="000000"/>
                </a:solidFill>
                <a:latin typeface="微軟正黑體" panose="020B0604030504040204" pitchFamily="34" charset="-120"/>
                <a:ea typeface="微軟正黑體" panose="020B0604030504040204" pitchFamily="34" charset="-120"/>
              </a:rPr>
              <a:t>100</a:t>
            </a:r>
            <a:r>
              <a:rPr lang="zh-TW" altLang="en-US" sz="2800" dirty="0">
                <a:solidFill>
                  <a:srgbClr val="000000"/>
                </a:solidFill>
                <a:latin typeface="微軟正黑體" panose="020B0604030504040204" pitchFamily="34" charset="-120"/>
                <a:ea typeface="微軟正黑體" panose="020B0604030504040204" pitchFamily="34" charset="-120"/>
              </a:rPr>
              <a:t>次</a:t>
            </a:r>
            <a:endParaRPr lang="en-US" altLang="zh-TW" sz="2800" dirty="0">
              <a:solidFill>
                <a:srgbClr val="000000"/>
              </a:solidFill>
              <a:latin typeface="微軟正黑體" panose="020B0604030504040204" pitchFamily="34" charset="-120"/>
              <a:ea typeface="微軟正黑體" panose="020B0604030504040204" pitchFamily="34" charset="-120"/>
            </a:endParaRPr>
          </a:p>
          <a:p>
            <a:pPr marL="285750" indent="-285750">
              <a:buFont typeface="Wingdings" panose="05000000000000000000" pitchFamily="2" charset="2"/>
              <a:buChar char="u"/>
            </a:pPr>
            <a:r>
              <a:rPr lang="zh-TW" altLang="en-US" sz="2800" dirty="0">
                <a:solidFill>
                  <a:srgbClr val="000000"/>
                </a:solidFill>
                <a:latin typeface="微軟正黑體" panose="020B0604030504040204" pitchFamily="34" charset="-120"/>
                <a:ea typeface="微軟正黑體" panose="020B0604030504040204" pitchFamily="34" charset="-120"/>
              </a:rPr>
              <a:t>辱罵豬頭、裝懶蟲、笨</a:t>
            </a:r>
            <a:endParaRPr lang="en-US" altLang="zh-TW" sz="2800" dirty="0">
              <a:solidFill>
                <a:srgbClr val="000000"/>
              </a:solidFill>
              <a:latin typeface="微軟正黑體" panose="020B0604030504040204" pitchFamily="34" charset="-120"/>
              <a:ea typeface="微軟正黑體" panose="020B0604030504040204" pitchFamily="34" charset="-120"/>
            </a:endParaRPr>
          </a:p>
          <a:p>
            <a:pPr marL="285750" indent="-285750">
              <a:buFont typeface="Wingdings" panose="05000000000000000000" pitchFamily="2" charset="2"/>
              <a:buChar char="u"/>
            </a:pPr>
            <a:r>
              <a:rPr lang="zh-TW" altLang="en-US" sz="2800" dirty="0">
                <a:solidFill>
                  <a:srgbClr val="000000"/>
                </a:solidFill>
                <a:latin typeface="微軟正黑體" panose="020B0604030504040204" pitchFamily="34" charset="-120"/>
                <a:ea typeface="微軟正黑體" panose="020B0604030504040204" pitchFamily="34" charset="-120"/>
              </a:rPr>
              <a:t>叫學生互打</a:t>
            </a:r>
            <a:endParaRPr lang="en-US" altLang="zh-TW" sz="2800" dirty="0">
              <a:solidFill>
                <a:srgbClr val="000000"/>
              </a:solidFill>
              <a:latin typeface="微軟正黑體" panose="020B0604030504040204" pitchFamily="34" charset="-120"/>
              <a:ea typeface="微軟正黑體" panose="020B0604030504040204" pitchFamily="34" charset="-120"/>
            </a:endParaRPr>
          </a:p>
          <a:p>
            <a:pPr marL="285750" indent="-285750">
              <a:buFont typeface="Wingdings" panose="05000000000000000000" pitchFamily="2" charset="2"/>
              <a:buChar char="u"/>
            </a:pPr>
            <a:r>
              <a:rPr lang="zh-TW" altLang="en-US" sz="2800" dirty="0">
                <a:solidFill>
                  <a:srgbClr val="000000"/>
                </a:solidFill>
                <a:latin typeface="微軟正黑體" panose="020B0604030504040204" pitchFamily="34" charset="-120"/>
                <a:ea typeface="微軟正黑體" panose="020B0604030504040204" pitchFamily="34" charset="-120"/>
              </a:rPr>
              <a:t>罰寫班規</a:t>
            </a:r>
            <a:endParaRPr lang="en-US" altLang="zh-TW" sz="2800" dirty="0">
              <a:solidFill>
                <a:srgbClr val="000000"/>
              </a:solidFill>
              <a:latin typeface="微軟正黑體" panose="020B0604030504040204" pitchFamily="34" charset="-120"/>
              <a:ea typeface="微軟正黑體" panose="020B0604030504040204" pitchFamily="34" charset="-120"/>
            </a:endParaRPr>
          </a:p>
          <a:p>
            <a:pPr marL="285750" indent="-285750">
              <a:buFont typeface="Wingdings" panose="05000000000000000000" pitchFamily="2" charset="2"/>
              <a:buChar char="u"/>
            </a:pPr>
            <a:r>
              <a:rPr lang="zh-TW" altLang="en-US" sz="2800" dirty="0">
                <a:solidFill>
                  <a:srgbClr val="000000"/>
                </a:solidFill>
                <a:latin typeface="微軟正黑體" panose="020B0604030504040204" pitchFamily="34" charset="-120"/>
                <a:ea typeface="微軟正黑體" panose="020B0604030504040204" pitchFamily="34" charset="-120"/>
              </a:rPr>
              <a:t>跟學生講話錄音</a:t>
            </a:r>
            <a:endParaRPr lang="en-US" altLang="zh-TW" sz="2800" dirty="0">
              <a:solidFill>
                <a:srgbClr val="000000"/>
              </a:solidFill>
              <a:latin typeface="微軟正黑體" panose="020B0604030504040204" pitchFamily="34" charset="-120"/>
              <a:ea typeface="微軟正黑體" panose="020B0604030504040204" pitchFamily="34" charset="-120"/>
            </a:endParaRPr>
          </a:p>
          <a:p>
            <a:pPr marL="285750" indent="-285750">
              <a:buFont typeface="Wingdings" panose="05000000000000000000" pitchFamily="2" charset="2"/>
              <a:buChar char="u"/>
            </a:pPr>
            <a:r>
              <a:rPr lang="zh-TW" altLang="en-US" sz="2800" dirty="0">
                <a:solidFill>
                  <a:srgbClr val="000000"/>
                </a:solidFill>
                <a:latin typeface="微軟正黑體" panose="020B0604030504040204" pitchFamily="34" charset="-120"/>
                <a:ea typeface="微軟正黑體" panose="020B0604030504040204" pitchFamily="34" charset="-120"/>
              </a:rPr>
              <a:t>叫學生站在窗邊寫考卷</a:t>
            </a:r>
            <a:endParaRPr lang="en-US" altLang="zh-TW" sz="2800" dirty="0">
              <a:solidFill>
                <a:srgbClr val="000000"/>
              </a:solidFill>
              <a:latin typeface="微軟正黑體" panose="020B0604030504040204" pitchFamily="34" charset="-120"/>
              <a:ea typeface="微軟正黑體" panose="020B0604030504040204" pitchFamily="34" charset="-120"/>
            </a:endParaRPr>
          </a:p>
          <a:p>
            <a:pPr marL="285750" indent="-285750">
              <a:buFont typeface="Wingdings" panose="05000000000000000000" pitchFamily="2" charset="2"/>
              <a:buChar char="u"/>
            </a:pPr>
            <a:r>
              <a:rPr lang="zh-TW" altLang="en-US" sz="2800" dirty="0">
                <a:solidFill>
                  <a:srgbClr val="000000"/>
                </a:solidFill>
                <a:latin typeface="微軟正黑體" panose="020B0604030504040204" pitchFamily="34" charset="-120"/>
                <a:ea typeface="微軟正黑體" panose="020B0604030504040204" pitchFamily="34" charset="-120"/>
              </a:rPr>
              <a:t>命學生寫自省書，一直要求修改，並要求在全班面前唸出來</a:t>
            </a:r>
            <a:endParaRPr lang="en-US" altLang="zh-TW" sz="2800" dirty="0">
              <a:solidFill>
                <a:srgbClr val="000000"/>
              </a:solidFill>
              <a:latin typeface="微軟正黑體" panose="020B0604030504040204" pitchFamily="34" charset="-120"/>
              <a:ea typeface="微軟正黑體" panose="020B0604030504040204" pitchFamily="34" charset="-120"/>
            </a:endParaRPr>
          </a:p>
          <a:p>
            <a:endParaRPr lang="zh-TW" altLang="en-US" dirty="0">
              <a:solidFill>
                <a:srgbClr val="000000"/>
              </a:solidFill>
            </a:endParaRPr>
          </a:p>
        </p:txBody>
      </p:sp>
      <p:sp>
        <p:nvSpPr>
          <p:cNvPr id="12" name="圓角矩形 11">
            <a:extLst>
              <a:ext uri="{FF2B5EF4-FFF2-40B4-BE49-F238E27FC236}">
                <a16:creationId xmlns:a16="http://schemas.microsoft.com/office/drawing/2014/main" id="{F7965132-A368-C2A5-E6BE-F541A5DCABAF}"/>
              </a:ext>
            </a:extLst>
          </p:cNvPr>
          <p:cNvSpPr/>
          <p:nvPr/>
        </p:nvSpPr>
        <p:spPr>
          <a:xfrm>
            <a:off x="1857375" y="1847115"/>
            <a:ext cx="8019493" cy="1331196"/>
          </a:xfrm>
          <a:prstGeom prst="roundRect">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endParaRPr lang="zh-TW" altLang="en-US" sz="2800" dirty="0">
              <a:solidFill>
                <a:srgbClr val="FF0000"/>
              </a:solidFill>
              <a:latin typeface="Gen Jyuu Gothic Bold" pitchFamily="34" charset="-120"/>
              <a:ea typeface="Gen Jyuu Gothic Bold" pitchFamily="34" charset="-120"/>
              <a:cs typeface="Gen Jyuu Gothic Bold" pitchFamily="34" charset="-120"/>
            </a:endParaRPr>
          </a:p>
        </p:txBody>
      </p:sp>
      <p:sp>
        <p:nvSpPr>
          <p:cNvPr id="15" name="圓角矩形 14">
            <a:extLst>
              <a:ext uri="{FF2B5EF4-FFF2-40B4-BE49-F238E27FC236}">
                <a16:creationId xmlns:a16="http://schemas.microsoft.com/office/drawing/2014/main" id="{F1EC55FF-43D4-C102-AEDA-320A58EEC4F9}"/>
              </a:ext>
            </a:extLst>
          </p:cNvPr>
          <p:cNvSpPr/>
          <p:nvPr/>
        </p:nvSpPr>
        <p:spPr>
          <a:xfrm>
            <a:off x="1828800" y="3375297"/>
            <a:ext cx="8019493" cy="1864257"/>
          </a:xfrm>
          <a:prstGeom prst="roundRect">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endParaRPr lang="zh-TW" altLang="en-US" sz="2000" dirty="0">
              <a:solidFill>
                <a:srgbClr val="000000"/>
              </a:solidFill>
              <a:latin typeface="Gen Jyuu Gothic Bold" pitchFamily="34" charset="-120"/>
              <a:ea typeface="Gen Jyuu Gothic Bold" pitchFamily="34" charset="-120"/>
              <a:cs typeface="Gen Jyuu Gothic Bold" pitchFamily="34" charset="-120"/>
            </a:endParaRPr>
          </a:p>
        </p:txBody>
      </p:sp>
      <p:sp>
        <p:nvSpPr>
          <p:cNvPr id="5" name="標題 4">
            <a:extLst>
              <a:ext uri="{FF2B5EF4-FFF2-40B4-BE49-F238E27FC236}">
                <a16:creationId xmlns:a16="http://schemas.microsoft.com/office/drawing/2014/main" id="{FB01517D-F6D9-54C6-CAC3-AE5AA0A6EEA8}"/>
              </a:ext>
            </a:extLst>
          </p:cNvPr>
          <p:cNvSpPr>
            <a:spLocks noGrp="1"/>
          </p:cNvSpPr>
          <p:nvPr>
            <p:ph type="title"/>
          </p:nvPr>
        </p:nvSpPr>
        <p:spPr>
          <a:xfrm>
            <a:off x="380320" y="97115"/>
            <a:ext cx="10973601" cy="1375156"/>
          </a:xfrm>
        </p:spPr>
        <p:txBody>
          <a:bodyPr/>
          <a:lstStyle/>
          <a:p>
            <a:r>
              <a:rPr lang="zh-TW" altLang="en-US" dirty="0"/>
              <a:t>所以這些行為是不當管教嗎？</a:t>
            </a:r>
          </a:p>
        </p:txBody>
      </p:sp>
      <p:sp>
        <p:nvSpPr>
          <p:cNvPr id="3" name="投影片編號版面配置區 2">
            <a:extLst>
              <a:ext uri="{FF2B5EF4-FFF2-40B4-BE49-F238E27FC236}">
                <a16:creationId xmlns:a16="http://schemas.microsoft.com/office/drawing/2014/main" id="{54FE6846-227E-9BDD-8267-257D6A7FA6D7}"/>
              </a:ext>
            </a:extLst>
          </p:cNvPr>
          <p:cNvSpPr>
            <a:spLocks noGrp="1"/>
          </p:cNvSpPr>
          <p:nvPr>
            <p:ph type="sldNum" idx="12"/>
          </p:nvPr>
        </p:nvSpPr>
        <p:spPr/>
        <p:txBody>
          <a:bodyPr/>
          <a:lstStyle/>
          <a:p>
            <a:fld id="{00000000-1234-1234-1234-123412341234}" type="slidenum">
              <a:rPr lang="en" smtClean="0"/>
              <a:pPr/>
              <a:t>28</a:t>
            </a:fld>
            <a:endParaRPr lang="en" dirty="0"/>
          </a:p>
        </p:txBody>
      </p:sp>
    </p:spTree>
    <p:extLst>
      <p:ext uri="{BB962C8B-B14F-4D97-AF65-F5344CB8AC3E}">
        <p14:creationId xmlns:p14="http://schemas.microsoft.com/office/powerpoint/2010/main" val="13303008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21"/>
          <p:cNvSpPr/>
          <p:nvPr/>
        </p:nvSpPr>
        <p:spPr>
          <a:xfrm>
            <a:off x="838200" y="847725"/>
            <a:ext cx="10534650" cy="5153025"/>
          </a:xfrm>
          <a:prstGeom prst="rect">
            <a:avLst/>
          </a:pr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標題 4"/>
          <p:cNvSpPr txBox="1">
            <a:spLocks/>
          </p:cNvSpPr>
          <p:nvPr/>
        </p:nvSpPr>
        <p:spPr>
          <a:xfrm>
            <a:off x="800101" y="824384"/>
            <a:ext cx="10605441" cy="890116"/>
          </a:xfrm>
          <a:prstGeom prst="rect">
            <a:avLst/>
          </a:prstGeom>
          <a:solidFill>
            <a:schemeClr val="bg1">
              <a:lumMod val="95000"/>
            </a:schemeClr>
          </a:solidFill>
        </p:spPr>
        <p:txBody>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r>
              <a:rPr lang="zh-TW" altLang="en-US" sz="5400" b="1" dirty="0">
                <a:solidFill>
                  <a:sysClr val="windowText" lastClr="000000"/>
                </a:solidFill>
                <a:latin typeface="+mj-ea"/>
                <a:cs typeface="Gen Jyuu Gothic Bold" pitchFamily="34" charset="-120"/>
              </a:rPr>
              <a:t>校園安全檢查之限制</a:t>
            </a:r>
          </a:p>
          <a:p>
            <a:endParaRPr lang="zh-TW" altLang="en-US" sz="5867" b="1" dirty="0">
              <a:solidFill>
                <a:sysClr val="windowText" lastClr="000000"/>
              </a:solidFill>
              <a:latin typeface="+mj-ea"/>
              <a:cs typeface="Gen Jyuu Gothic Bold" pitchFamily="34" charset="-120"/>
            </a:endParaRPr>
          </a:p>
        </p:txBody>
      </p:sp>
      <p:sp>
        <p:nvSpPr>
          <p:cNvPr id="21" name="文字方塊 20"/>
          <p:cNvSpPr txBox="1"/>
          <p:nvPr/>
        </p:nvSpPr>
        <p:spPr>
          <a:xfrm>
            <a:off x="766764" y="1768078"/>
            <a:ext cx="10677524" cy="4226798"/>
          </a:xfrm>
          <a:prstGeom prst="rect">
            <a:avLst/>
          </a:prstGeom>
          <a:noFill/>
        </p:spPr>
        <p:txBody>
          <a:bodyPr wrap="square" rtlCol="0">
            <a:spAutoFit/>
          </a:bodyPr>
          <a:lstStyle/>
          <a:p>
            <a:r>
              <a:rPr lang="zh-TW" altLang="en-US" sz="2050" b="1" dirty="0">
                <a:solidFill>
                  <a:srgbClr val="000000"/>
                </a:solidFill>
                <a:latin typeface="+mj-ea"/>
                <a:ea typeface="+mj-ea"/>
                <a:cs typeface="Gen Jyuu Gothic Bold" pitchFamily="34" charset="-120"/>
              </a:rPr>
              <a:t>二十九、校園安全檢查之限制為維護校園安全，學校發現或接獲檢舉、通報有下列各款情形之一者，得對學生</a:t>
            </a:r>
            <a:r>
              <a:rPr lang="zh-TW" altLang="en-US" sz="2050" b="1" dirty="0">
                <a:solidFill>
                  <a:srgbClr val="FF0000"/>
                </a:solidFill>
                <a:latin typeface="+mj-ea"/>
                <a:ea typeface="+mj-ea"/>
                <a:cs typeface="Gen Jyuu Gothic Bold" pitchFamily="34" charset="-120"/>
              </a:rPr>
              <a:t>身體、其隨身攜帶之私人物品</a:t>
            </a:r>
            <a:r>
              <a:rPr lang="zh-TW" altLang="en-US" sz="2050" b="1" dirty="0">
                <a:solidFill>
                  <a:srgbClr val="000000"/>
                </a:solidFill>
                <a:latin typeface="+mj-ea"/>
                <a:ea typeface="+mj-ea"/>
                <a:cs typeface="Gen Jyuu Gothic Bold" pitchFamily="34" charset="-120"/>
              </a:rPr>
              <a:t>（如書包、手提包等）或專屬學生</a:t>
            </a:r>
            <a:r>
              <a:rPr lang="zh-TW" altLang="en-US" sz="2050" b="1" dirty="0">
                <a:solidFill>
                  <a:srgbClr val="FF0000"/>
                </a:solidFill>
                <a:latin typeface="+mj-ea"/>
                <a:ea typeface="+mj-ea"/>
                <a:cs typeface="Gen Jyuu Gothic Bold" pitchFamily="34" charset="-120"/>
              </a:rPr>
              <a:t>私人管領之空間</a:t>
            </a:r>
            <a:r>
              <a:rPr lang="zh-TW" altLang="en-US" sz="2050" b="1" dirty="0">
                <a:solidFill>
                  <a:srgbClr val="000000"/>
                </a:solidFill>
                <a:latin typeface="+mj-ea"/>
                <a:ea typeface="+mj-ea"/>
                <a:cs typeface="Gen Jyuu Gothic Bold" pitchFamily="34" charset="-120"/>
              </a:rPr>
              <a:t>（如抽屜、上鎖之置物櫃等），進行必要之校園安全檢查：</a:t>
            </a:r>
            <a:endParaRPr lang="en-US" altLang="zh-TW" sz="2050" b="1" dirty="0">
              <a:solidFill>
                <a:srgbClr val="000000"/>
              </a:solidFill>
              <a:latin typeface="+mj-ea"/>
              <a:ea typeface="+mj-ea"/>
              <a:cs typeface="Gen Jyuu Gothic Bold" pitchFamily="34" charset="-120"/>
            </a:endParaRPr>
          </a:p>
          <a:p>
            <a:r>
              <a:rPr lang="zh-TW" altLang="en-US" sz="2050" b="1" dirty="0">
                <a:solidFill>
                  <a:srgbClr val="000000"/>
                </a:solidFill>
                <a:latin typeface="+mj-ea"/>
                <a:ea typeface="+mj-ea"/>
                <a:cs typeface="Gen Jyuu Gothic Bold" pitchFamily="34" charset="-120"/>
              </a:rPr>
              <a:t>（一）</a:t>
            </a:r>
            <a:r>
              <a:rPr lang="zh-TW" altLang="en-US" sz="2050" b="1" dirty="0">
                <a:solidFill>
                  <a:srgbClr val="FF0000"/>
                </a:solidFill>
                <a:latin typeface="+mj-ea"/>
                <a:ea typeface="+mj-ea"/>
                <a:cs typeface="Gen Jyuu Gothic Bold" pitchFamily="34" charset="-120"/>
              </a:rPr>
              <a:t>特定身分學生</a:t>
            </a:r>
            <a:r>
              <a:rPr lang="zh-TW" altLang="en-US" sz="2050" b="1" dirty="0">
                <a:solidFill>
                  <a:srgbClr val="000000"/>
                </a:solidFill>
                <a:latin typeface="+mj-ea"/>
                <a:ea typeface="+mj-ea"/>
                <a:cs typeface="Gen Jyuu Gothic Bold" pitchFamily="34" charset="-120"/>
              </a:rPr>
              <a:t>有危害他人生命、身體之虞。</a:t>
            </a:r>
            <a:endParaRPr lang="en-US" altLang="zh-TW" sz="2050" b="1" dirty="0">
              <a:solidFill>
                <a:srgbClr val="000000"/>
              </a:solidFill>
              <a:latin typeface="+mj-ea"/>
              <a:ea typeface="+mj-ea"/>
              <a:cs typeface="Gen Jyuu Gothic Bold" pitchFamily="34" charset="-120"/>
            </a:endParaRPr>
          </a:p>
          <a:p>
            <a:r>
              <a:rPr lang="zh-TW" altLang="en-US" sz="2050" b="1" dirty="0">
                <a:solidFill>
                  <a:srgbClr val="000000"/>
                </a:solidFill>
                <a:latin typeface="+mj-ea"/>
                <a:ea typeface="+mj-ea"/>
                <a:cs typeface="Gen Jyuu Gothic Bold" pitchFamily="34" charset="-120"/>
              </a:rPr>
              <a:t>（二）</a:t>
            </a:r>
            <a:r>
              <a:rPr lang="zh-TW" altLang="en-US" sz="2050" b="1" dirty="0">
                <a:solidFill>
                  <a:srgbClr val="FF0000"/>
                </a:solidFill>
                <a:latin typeface="+mj-ea"/>
                <a:ea typeface="+mj-ea"/>
                <a:cs typeface="Gen Jyuu Gothic Bold" pitchFamily="34" charset="-120"/>
              </a:rPr>
              <a:t>前款以外學生</a:t>
            </a:r>
            <a:r>
              <a:rPr lang="zh-TW" altLang="en-US" sz="2050" b="1" dirty="0">
                <a:solidFill>
                  <a:srgbClr val="000000"/>
                </a:solidFill>
                <a:latin typeface="+mj-ea"/>
                <a:ea typeface="+mj-ea"/>
                <a:cs typeface="Gen Jyuu Gothic Bold" pitchFamily="34" charset="-120"/>
              </a:rPr>
              <a:t>涉嫌</a:t>
            </a:r>
            <a:r>
              <a:rPr lang="zh-TW" altLang="en-US" sz="2050" b="1" dirty="0">
                <a:solidFill>
                  <a:srgbClr val="FF0000"/>
                </a:solidFill>
                <a:latin typeface="+mj-ea"/>
                <a:ea typeface="+mj-ea"/>
                <a:cs typeface="Gen Jyuu Gothic Bold" pitchFamily="34" charset="-120"/>
              </a:rPr>
              <a:t>犯罪</a:t>
            </a:r>
            <a:r>
              <a:rPr lang="zh-TW" altLang="en-US" sz="2050" b="1" dirty="0">
                <a:solidFill>
                  <a:srgbClr val="000000"/>
                </a:solidFill>
                <a:latin typeface="+mj-ea"/>
                <a:ea typeface="+mj-ea"/>
                <a:cs typeface="Gen Jyuu Gothic Bold" pitchFamily="34" charset="-120"/>
              </a:rPr>
              <a:t>或攜帶違法或</a:t>
            </a:r>
            <a:r>
              <a:rPr lang="zh-TW" altLang="en-US" sz="2050" b="1" dirty="0">
                <a:solidFill>
                  <a:srgbClr val="FF0000"/>
                </a:solidFill>
                <a:latin typeface="+mj-ea"/>
                <a:ea typeface="+mj-ea"/>
                <a:cs typeface="Gen Jyuu Gothic Bold" pitchFamily="34" charset="-120"/>
              </a:rPr>
              <a:t>違禁物品</a:t>
            </a:r>
            <a:r>
              <a:rPr lang="zh-TW" altLang="en-US" sz="2050" b="1" dirty="0">
                <a:solidFill>
                  <a:srgbClr val="000000"/>
                </a:solidFill>
                <a:latin typeface="+mj-ea"/>
                <a:ea typeface="+mj-ea"/>
                <a:cs typeface="Gen Jyuu Gothic Bold" pitchFamily="34" charset="-120"/>
              </a:rPr>
              <a:t>時，</a:t>
            </a:r>
            <a:r>
              <a:rPr lang="zh-TW" altLang="en-US" sz="2050" b="1" u="sng" dirty="0">
                <a:solidFill>
                  <a:srgbClr val="FF0000"/>
                </a:solidFill>
                <a:latin typeface="+mj-ea"/>
                <a:ea typeface="+mj-ea"/>
                <a:cs typeface="Gen Jyuu Gothic Bold" pitchFamily="34" charset="-120"/>
              </a:rPr>
              <a:t>學務處</a:t>
            </a:r>
            <a:r>
              <a:rPr lang="zh-TW" altLang="en-US" sz="2050" b="1" dirty="0">
                <a:solidFill>
                  <a:srgbClr val="FF0000"/>
                </a:solidFill>
                <a:latin typeface="+mj-ea"/>
                <a:ea typeface="+mj-ea"/>
                <a:cs typeface="Gen Jyuu Gothic Bold" pitchFamily="34" charset="-120"/>
              </a:rPr>
              <a:t>應與</a:t>
            </a:r>
            <a:r>
              <a:rPr lang="zh-TW" altLang="en-US" sz="2050" b="1" u="sng" dirty="0">
                <a:solidFill>
                  <a:srgbClr val="FF0000"/>
                </a:solidFill>
                <a:latin typeface="+mj-ea"/>
                <a:ea typeface="+mj-ea"/>
                <a:cs typeface="Gen Jyuu Gothic Bold" pitchFamily="34" charset="-120"/>
              </a:rPr>
              <a:t>校長</a:t>
            </a:r>
            <a:r>
              <a:rPr lang="zh-TW" altLang="en-US" sz="2050" b="1" dirty="0">
                <a:solidFill>
                  <a:srgbClr val="FF0000"/>
                </a:solidFill>
                <a:latin typeface="+mj-ea"/>
                <a:ea typeface="+mj-ea"/>
                <a:cs typeface="Gen Jyuu Gothic Bold" pitchFamily="34" charset="-120"/>
              </a:rPr>
              <a:t>、接獲通報之</a:t>
            </a:r>
            <a:r>
              <a:rPr lang="zh-TW" altLang="en-US" sz="2050" b="1" u="sng" dirty="0">
                <a:solidFill>
                  <a:srgbClr val="FF0000"/>
                </a:solidFill>
                <a:latin typeface="+mj-ea"/>
                <a:ea typeface="+mj-ea"/>
                <a:cs typeface="Gen Jyuu Gothic Bold" pitchFamily="34" charset="-120"/>
              </a:rPr>
              <a:t>教職員工</a:t>
            </a:r>
            <a:r>
              <a:rPr lang="zh-TW" altLang="en-US" sz="2050" b="1" dirty="0">
                <a:solidFill>
                  <a:srgbClr val="FF0000"/>
                </a:solidFill>
                <a:latin typeface="+mj-ea"/>
                <a:ea typeface="+mj-ea"/>
                <a:cs typeface="Gen Jyuu Gothic Bold" pitchFamily="34" charset="-120"/>
              </a:rPr>
              <a:t>、</a:t>
            </a:r>
            <a:r>
              <a:rPr lang="zh-TW" altLang="en-US" sz="2050" b="1" u="sng" dirty="0">
                <a:solidFill>
                  <a:srgbClr val="FF0000"/>
                </a:solidFill>
                <a:latin typeface="+mj-ea"/>
                <a:ea typeface="+mj-ea"/>
                <a:cs typeface="Gen Jyuu Gothic Bold" pitchFamily="34" charset="-120"/>
              </a:rPr>
              <a:t>導師或家長代表</a:t>
            </a:r>
            <a:r>
              <a:rPr lang="zh-TW" altLang="en-US" sz="2050" b="1" dirty="0">
                <a:solidFill>
                  <a:srgbClr val="FF0000"/>
                </a:solidFill>
                <a:latin typeface="+mj-ea"/>
                <a:ea typeface="+mj-ea"/>
                <a:cs typeface="Gen Jyuu Gothic Bold" pitchFamily="34" charset="-120"/>
              </a:rPr>
              <a:t>，</a:t>
            </a:r>
            <a:r>
              <a:rPr lang="zh-TW" altLang="en-US" sz="2050" b="1" u="sng" dirty="0">
                <a:solidFill>
                  <a:srgbClr val="FF0000"/>
                </a:solidFill>
                <a:latin typeface="+mj-ea"/>
                <a:ea typeface="+mj-ea"/>
                <a:cs typeface="Gen Jyuu Gothic Bold" pitchFamily="34" charset="-120"/>
              </a:rPr>
              <a:t>以電子通訊或當面討論等方式進行緊急會商</a:t>
            </a:r>
            <a:r>
              <a:rPr lang="zh-TW" altLang="en-US" sz="2050" b="1" dirty="0">
                <a:solidFill>
                  <a:srgbClr val="FF0000"/>
                </a:solidFill>
                <a:latin typeface="+mj-ea"/>
                <a:ea typeface="+mj-ea"/>
                <a:cs typeface="Gen Jyuu Gothic Bold" pitchFamily="34" charset="-120"/>
              </a:rPr>
              <a:t>，認該生有危害他人生命、身體之虞者，應對該生進行檢查。</a:t>
            </a:r>
            <a:endParaRPr lang="en-US" altLang="zh-TW" sz="2050" b="1" dirty="0">
              <a:solidFill>
                <a:srgbClr val="FF0000"/>
              </a:solidFill>
              <a:latin typeface="+mj-ea"/>
              <a:ea typeface="+mj-ea"/>
              <a:cs typeface="Gen Jyuu Gothic Bold" pitchFamily="34" charset="-120"/>
            </a:endParaRPr>
          </a:p>
          <a:p>
            <a:pPr>
              <a:lnSpc>
                <a:spcPts val="1000"/>
              </a:lnSpc>
            </a:pPr>
            <a:endParaRPr lang="en-US" altLang="zh-TW" sz="2050" b="1" dirty="0">
              <a:latin typeface="+mj-ea"/>
              <a:ea typeface="+mj-ea"/>
              <a:cs typeface="Gen Jyuu Gothic Bold" pitchFamily="34" charset="-120"/>
            </a:endParaRPr>
          </a:p>
          <a:p>
            <a:r>
              <a:rPr lang="zh-TW" altLang="en-US" sz="2050" b="1" dirty="0">
                <a:solidFill>
                  <a:srgbClr val="000000"/>
                </a:solidFill>
                <a:latin typeface="+mj-ea"/>
                <a:ea typeface="+mj-ea"/>
                <a:cs typeface="Gen Jyuu Gothic Bold" pitchFamily="34" charset="-120"/>
              </a:rPr>
              <a:t>前項第一款所稱</a:t>
            </a:r>
            <a:r>
              <a:rPr lang="zh-TW" altLang="en-US" sz="2050" b="1" dirty="0">
                <a:solidFill>
                  <a:srgbClr val="FF0000"/>
                </a:solidFill>
                <a:latin typeface="+mj-ea"/>
                <a:ea typeface="+mj-ea"/>
                <a:cs typeface="Gen Jyuu Gothic Bold" pitchFamily="34" charset="-120"/>
              </a:rPr>
              <a:t>特定身分學生</a:t>
            </a:r>
            <a:r>
              <a:rPr lang="zh-TW" altLang="en-US" sz="2050" b="1" dirty="0">
                <a:solidFill>
                  <a:srgbClr val="000000"/>
                </a:solidFill>
                <a:latin typeface="+mj-ea"/>
                <a:ea typeface="+mj-ea"/>
                <a:cs typeface="Gen Jyuu Gothic Bold" pitchFamily="34" charset="-120"/>
              </a:rPr>
              <a:t>，指下列各款之學生：</a:t>
            </a:r>
            <a:endParaRPr lang="en-US" altLang="zh-TW" sz="2050" b="1" dirty="0">
              <a:solidFill>
                <a:srgbClr val="000000"/>
              </a:solidFill>
              <a:latin typeface="+mj-ea"/>
              <a:ea typeface="+mj-ea"/>
              <a:cs typeface="Gen Jyuu Gothic Bold" pitchFamily="34" charset="-120"/>
            </a:endParaRPr>
          </a:p>
          <a:p>
            <a:r>
              <a:rPr lang="zh-TW" altLang="en-US" sz="2050" b="1" dirty="0">
                <a:solidFill>
                  <a:srgbClr val="000000"/>
                </a:solidFill>
                <a:latin typeface="+mj-ea"/>
                <a:ea typeface="+mj-ea"/>
                <a:cs typeface="Gen Jyuu Gothic Bold" pitchFamily="34" charset="-120"/>
              </a:rPr>
              <a:t>（一）少年法院</a:t>
            </a:r>
            <a:r>
              <a:rPr lang="zh-TW" altLang="en-US" sz="2050" b="1" dirty="0">
                <a:solidFill>
                  <a:srgbClr val="FF0000"/>
                </a:solidFill>
                <a:latin typeface="+mj-ea"/>
                <a:ea typeface="+mj-ea"/>
                <a:cs typeface="Gen Jyuu Gothic Bold" pitchFamily="34" charset="-120"/>
              </a:rPr>
              <a:t>審理中</a:t>
            </a:r>
            <a:r>
              <a:rPr lang="zh-TW" altLang="en-US" sz="2050" b="1" dirty="0">
                <a:solidFill>
                  <a:srgbClr val="000000"/>
                </a:solidFill>
                <a:latin typeface="+mj-ea"/>
                <a:ea typeface="+mj-ea"/>
                <a:cs typeface="Gen Jyuu Gothic Bold" pitchFamily="34" charset="-120"/>
              </a:rPr>
              <a:t>或裁定交付</a:t>
            </a:r>
            <a:r>
              <a:rPr lang="zh-TW" altLang="en-US" sz="2050" b="1" dirty="0">
                <a:solidFill>
                  <a:srgbClr val="FF0000"/>
                </a:solidFill>
                <a:latin typeface="+mj-ea"/>
                <a:ea typeface="+mj-ea"/>
                <a:cs typeface="Gen Jyuu Gothic Bold" pitchFamily="34" charset="-120"/>
              </a:rPr>
              <a:t>保護管束執行期間之人</a:t>
            </a:r>
            <a:endParaRPr lang="en-US" altLang="zh-TW" sz="2050" b="1" dirty="0">
              <a:latin typeface="+mj-ea"/>
              <a:ea typeface="+mj-ea"/>
              <a:cs typeface="Gen Jyuu Gothic Bold" pitchFamily="34" charset="-120"/>
            </a:endParaRPr>
          </a:p>
          <a:p>
            <a:r>
              <a:rPr lang="zh-TW" altLang="en-US" sz="2050" b="1" dirty="0">
                <a:solidFill>
                  <a:srgbClr val="000000"/>
                </a:solidFill>
                <a:latin typeface="+mj-ea"/>
                <a:ea typeface="+mj-ea"/>
                <a:cs typeface="Gen Jyuu Gothic Bold" pitchFamily="34" charset="-120"/>
              </a:rPr>
              <a:t>（二）有少年偏差行為，並經學校校園安全檢查會議決議，有危害他人生命、身體之虞者。</a:t>
            </a:r>
            <a:endParaRPr lang="en-US" altLang="zh-TW" sz="2050" b="1" dirty="0">
              <a:solidFill>
                <a:srgbClr val="000000"/>
              </a:solidFill>
              <a:latin typeface="+mj-ea"/>
              <a:ea typeface="+mj-ea"/>
              <a:cs typeface="Gen Jyuu Gothic Bold" pitchFamily="34" charset="-120"/>
            </a:endParaRPr>
          </a:p>
          <a:p>
            <a:pPr>
              <a:lnSpc>
                <a:spcPts val="1000"/>
              </a:lnSpc>
            </a:pPr>
            <a:endParaRPr lang="en-US" altLang="zh-TW" sz="2050" b="1" dirty="0">
              <a:solidFill>
                <a:srgbClr val="000000"/>
              </a:solidFill>
              <a:latin typeface="+mj-ea"/>
              <a:ea typeface="+mj-ea"/>
              <a:cs typeface="Gen Jyuu Gothic Bold" pitchFamily="34" charset="-120"/>
            </a:endParaRPr>
          </a:p>
          <a:p>
            <a:r>
              <a:rPr lang="zh-TW" altLang="en-US" sz="2050" b="1" dirty="0">
                <a:solidFill>
                  <a:srgbClr val="000000"/>
                </a:solidFill>
                <a:latin typeface="+mj-ea"/>
                <a:ea typeface="+mj-ea"/>
                <a:cs typeface="Gen Jyuu Gothic Bold" pitchFamily="34" charset="-120"/>
              </a:rPr>
              <a:t>各級學校得依學生宿舍管理規定，</a:t>
            </a:r>
            <a:r>
              <a:rPr lang="zh-TW" altLang="en-US" sz="2050" b="1" dirty="0">
                <a:solidFill>
                  <a:srgbClr val="FF0000"/>
                </a:solidFill>
                <a:latin typeface="+mj-ea"/>
                <a:ea typeface="+mj-ea"/>
                <a:cs typeface="Gen Jyuu Gothic Bold" pitchFamily="34" charset="-120"/>
              </a:rPr>
              <a:t>進行學生宿舍之定期或不定期檢查，檢查時不得對學生身體進行檢查。</a:t>
            </a:r>
            <a:endParaRPr lang="zh-TW" altLang="en-US" sz="2050" b="1" dirty="0">
              <a:latin typeface="+mj-ea"/>
              <a:ea typeface="+mj-ea"/>
            </a:endParaRPr>
          </a:p>
        </p:txBody>
      </p:sp>
      <p:sp>
        <p:nvSpPr>
          <p:cNvPr id="3" name="投影片編號版面配置區 2">
            <a:extLst>
              <a:ext uri="{FF2B5EF4-FFF2-40B4-BE49-F238E27FC236}">
                <a16:creationId xmlns:a16="http://schemas.microsoft.com/office/drawing/2014/main" id="{F442B099-33E9-77F0-B8D8-20507281C28E}"/>
              </a:ext>
            </a:extLst>
          </p:cNvPr>
          <p:cNvSpPr>
            <a:spLocks noGrp="1"/>
          </p:cNvSpPr>
          <p:nvPr>
            <p:ph type="sldNum" sz="quarter" idx="12"/>
          </p:nvPr>
        </p:nvSpPr>
        <p:spPr/>
        <p:txBody>
          <a:bodyPr/>
          <a:lstStyle/>
          <a:p>
            <a:fld id="{AC92F197-9532-471B-9190-14BFE04B8C83}" type="slidenum">
              <a:rPr lang="zh-TW" altLang="en-US" smtClean="0"/>
              <a:pPr/>
              <a:t>29</a:t>
            </a:fld>
            <a:endParaRPr lang="zh-TW" altLang="en-US" dirty="0"/>
          </a:p>
        </p:txBody>
      </p:sp>
    </p:spTree>
    <p:extLst>
      <p:ext uri="{BB962C8B-B14F-4D97-AF65-F5344CB8AC3E}">
        <p14:creationId xmlns:p14="http://schemas.microsoft.com/office/powerpoint/2010/main" val="8571058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1875646" y="0"/>
            <a:ext cx="10092268" cy="1147312"/>
          </a:xfrm>
        </p:spPr>
        <p:txBody>
          <a:bodyPr/>
          <a:lstStyle/>
          <a:p>
            <a:r>
              <a:rPr lang="zh-TW" altLang="en-US" sz="3600" dirty="0">
                <a:solidFill>
                  <a:srgbClr val="7030A0"/>
                </a:solidFill>
                <a:latin typeface="Gen Jyuu Gothic Bold" pitchFamily="34" charset="-120"/>
                <a:ea typeface="Gen Jyuu Gothic Bold" pitchFamily="34" charset="-120"/>
                <a:cs typeface="Gen Jyuu Gothic Bold" pitchFamily="34" charset="-120"/>
              </a:rPr>
              <a:t>講師介紹</a:t>
            </a:r>
          </a:p>
        </p:txBody>
      </p:sp>
      <p:sp>
        <p:nvSpPr>
          <p:cNvPr id="6" name="文字方塊 5"/>
          <p:cNvSpPr txBox="1"/>
          <p:nvPr/>
        </p:nvSpPr>
        <p:spPr>
          <a:xfrm>
            <a:off x="1569720" y="138824"/>
            <a:ext cx="1996440" cy="338554"/>
          </a:xfrm>
          <a:prstGeom prst="rect">
            <a:avLst/>
          </a:prstGeom>
          <a:noFill/>
        </p:spPr>
        <p:txBody>
          <a:bodyPr wrap="square" rtlCol="0">
            <a:spAutoFit/>
          </a:bodyPr>
          <a:lstStyle/>
          <a:p>
            <a:r>
              <a:rPr lang="zh-TW" altLang="en-US" sz="1600" b="1" dirty="0">
                <a:solidFill>
                  <a:srgbClr val="DDA57F"/>
                </a:solidFill>
                <a:latin typeface="標楷體" pitchFamily="65" charset="-120"/>
                <a:ea typeface="標楷體" pitchFamily="65" charset="-120"/>
              </a:rPr>
              <a:t>修復式正義委員會</a:t>
            </a:r>
          </a:p>
        </p:txBody>
      </p:sp>
      <p:sp>
        <p:nvSpPr>
          <p:cNvPr id="7" name="文字版面配置區 4"/>
          <p:cNvSpPr txBox="1">
            <a:spLocks/>
          </p:cNvSpPr>
          <p:nvPr/>
        </p:nvSpPr>
        <p:spPr>
          <a:xfrm>
            <a:off x="1569719" y="1518800"/>
            <a:ext cx="9891967" cy="4981588"/>
          </a:xfrm>
          <a:prstGeom prst="rect">
            <a:avLst/>
          </a:prstGeom>
        </p:spPr>
        <p:txBody>
          <a:bodyPr vert="horz" lIns="91440" tIns="45720" rIns="91440" bIns="45720" rtlCol="0" anchor="t">
            <a:normAutofit fontScale="40000" lnSpcReduction="20000"/>
          </a:bodyPr>
          <a:lstStyle>
            <a:lvl1pPr marL="0" indent="0" algn="l" defTabSz="914400" rtl="0" eaLnBrk="1" latinLnBrk="0" hangingPunct="1">
              <a:spcBef>
                <a:spcPts val="800"/>
              </a:spcBef>
              <a:buFont typeface="Arial" pitchFamily="34" charse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l" defTabSz="914400" rtl="0" eaLnBrk="1" latinLnBrk="0" hangingPunct="1">
              <a:spcBef>
                <a:spcPts val="300"/>
              </a:spcBef>
              <a:buClr>
                <a:schemeClr val="accent2"/>
              </a:buClr>
              <a:buFont typeface="Wingdings" pitchFamily="2" charset="2"/>
              <a:buNone/>
              <a:defRPr sz="1800" kern="1200">
                <a:solidFill>
                  <a:schemeClr val="tx1">
                    <a:tint val="75000"/>
                  </a:schemeClr>
                </a:solidFill>
                <a:latin typeface="+mn-lt"/>
                <a:ea typeface="+mn-ea"/>
                <a:cs typeface="+mn-cs"/>
              </a:defRPr>
            </a:lvl2pPr>
            <a:lvl3pPr marL="914400" indent="0" algn="l" defTabSz="914400" rtl="0" eaLnBrk="1" latinLnBrk="0" hangingPunct="1">
              <a:spcBef>
                <a:spcPts val="300"/>
              </a:spcBef>
              <a:buClr>
                <a:schemeClr val="accent2"/>
              </a:buClr>
              <a:buFont typeface="Wingdings" pitchFamily="2" charset="2"/>
              <a:buNone/>
              <a:defRPr sz="1600" kern="1200">
                <a:solidFill>
                  <a:schemeClr val="tx1">
                    <a:tint val="75000"/>
                  </a:schemeClr>
                </a:solidFill>
                <a:latin typeface="+mn-lt"/>
                <a:ea typeface="+mn-ea"/>
                <a:cs typeface="+mn-cs"/>
              </a:defRPr>
            </a:lvl3pPr>
            <a:lvl4pPr marL="13716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4pPr>
            <a:lvl5pPr marL="18288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5pPr>
            <a:lvl6pPr marL="22860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6pPr>
            <a:lvl7pPr marL="27432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7pPr>
            <a:lvl8pPr marL="32004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8pPr>
            <a:lvl9pPr marL="36576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9pPr>
          </a:lstStyle>
          <a:p>
            <a:r>
              <a:rPr lang="zh-TW" altLang="en-US" sz="9600" b="1" dirty="0">
                <a:solidFill>
                  <a:schemeClr val="accent2">
                    <a:lumMod val="50000"/>
                  </a:schemeClr>
                </a:solidFill>
              </a:rPr>
              <a:t>現職</a:t>
            </a:r>
            <a:r>
              <a:rPr lang="en-US" altLang="zh-TW" sz="9600" b="1" dirty="0">
                <a:solidFill>
                  <a:schemeClr val="accent2">
                    <a:lumMod val="50000"/>
                  </a:schemeClr>
                </a:solidFill>
              </a:rPr>
              <a:t>(1)</a:t>
            </a:r>
          </a:p>
          <a:p>
            <a:pPr>
              <a:buFont typeface="Wingdings" panose="05000000000000000000" pitchFamily="2" charset="2"/>
              <a:buChar char="u"/>
            </a:pPr>
            <a:r>
              <a:rPr lang="zh-TW" altLang="en-US" sz="5600" dirty="0">
                <a:solidFill>
                  <a:schemeClr val="accent2">
                    <a:lumMod val="50000"/>
                  </a:schemeClr>
                </a:solidFill>
                <a:latin typeface="標楷體" panose="03000509000000000000" pitchFamily="65" charset="-120"/>
                <a:ea typeface="標楷體" panose="03000509000000000000" pitchFamily="65" charset="-120"/>
              </a:rPr>
              <a:t>思沛德法律事務所合署律師</a:t>
            </a:r>
            <a:endParaRPr lang="en-US" altLang="zh-TW" sz="5600" dirty="0">
              <a:solidFill>
                <a:schemeClr val="accent2">
                  <a:lumMod val="50000"/>
                </a:schemeClr>
              </a:solidFill>
              <a:latin typeface="標楷體" panose="03000509000000000000" pitchFamily="65" charset="-120"/>
              <a:ea typeface="標楷體" panose="03000509000000000000" pitchFamily="65" charset="-120"/>
            </a:endParaRPr>
          </a:p>
          <a:p>
            <a:pPr>
              <a:buFont typeface="Wingdings" panose="05000000000000000000" pitchFamily="2" charset="2"/>
              <a:buChar char="u"/>
            </a:pPr>
            <a:r>
              <a:rPr lang="zh-TW" altLang="en-US" sz="5600" dirty="0">
                <a:solidFill>
                  <a:schemeClr val="accent2">
                    <a:lumMod val="50000"/>
                  </a:schemeClr>
                </a:solidFill>
                <a:latin typeface="標楷體" panose="03000509000000000000" pitchFamily="65" charset="-120"/>
                <a:ea typeface="標楷體" panose="03000509000000000000" pitchFamily="65" charset="-120"/>
              </a:rPr>
              <a:t>全國律師聯合會第三屆律師權益維護暨申訴處理委員會委員</a:t>
            </a:r>
            <a:endParaRPr lang="en-US" altLang="zh-TW" sz="5600" dirty="0">
              <a:solidFill>
                <a:schemeClr val="accent2">
                  <a:lumMod val="50000"/>
                </a:schemeClr>
              </a:solidFill>
              <a:latin typeface="標楷體" panose="03000509000000000000" pitchFamily="65" charset="-120"/>
              <a:ea typeface="標楷體" panose="03000509000000000000" pitchFamily="65" charset="-120"/>
            </a:endParaRPr>
          </a:p>
          <a:p>
            <a:pPr>
              <a:buFont typeface="Wingdings" panose="05000000000000000000" pitchFamily="2" charset="2"/>
              <a:buChar char="u"/>
            </a:pPr>
            <a:r>
              <a:rPr lang="zh-TW" altLang="en-US" sz="5600" dirty="0">
                <a:solidFill>
                  <a:schemeClr val="accent2">
                    <a:lumMod val="50000"/>
                  </a:schemeClr>
                </a:solidFill>
                <a:latin typeface="標楷體" panose="03000509000000000000" pitchFamily="65" charset="-120"/>
                <a:ea typeface="標楷體" panose="03000509000000000000" pitchFamily="65" charset="-120"/>
              </a:rPr>
              <a:t>社團法人</a:t>
            </a:r>
            <a:r>
              <a:rPr lang="zh-TW" altLang="en-US" sz="5600">
                <a:solidFill>
                  <a:schemeClr val="accent2">
                    <a:lumMod val="50000"/>
                  </a:schemeClr>
                </a:solidFill>
                <a:latin typeface="標楷體" panose="03000509000000000000" pitchFamily="65" charset="-120"/>
                <a:ea typeface="標楷體" panose="03000509000000000000" pitchFamily="65" charset="-120"/>
              </a:rPr>
              <a:t>桃園律師公會副</a:t>
            </a:r>
            <a:r>
              <a:rPr lang="zh-TW" altLang="en-US" sz="5600" dirty="0">
                <a:solidFill>
                  <a:schemeClr val="accent2">
                    <a:lumMod val="50000"/>
                  </a:schemeClr>
                </a:solidFill>
                <a:latin typeface="標楷體" panose="03000509000000000000" pitchFamily="65" charset="-120"/>
                <a:ea typeface="標楷體" panose="03000509000000000000" pitchFamily="65" charset="-120"/>
              </a:rPr>
              <a:t>秘書長（</a:t>
            </a:r>
            <a:r>
              <a:rPr lang="en-US" altLang="zh-TW" sz="5600" dirty="0">
                <a:solidFill>
                  <a:schemeClr val="accent2">
                    <a:lumMod val="50000"/>
                  </a:schemeClr>
                </a:solidFill>
                <a:latin typeface="標楷體" panose="03000509000000000000" pitchFamily="65" charset="-120"/>
                <a:ea typeface="標楷體" panose="03000509000000000000" pitchFamily="65" charset="-120"/>
              </a:rPr>
              <a:t>112</a:t>
            </a:r>
            <a:r>
              <a:rPr lang="zh-TW" altLang="en-US" sz="5600" dirty="0">
                <a:solidFill>
                  <a:schemeClr val="accent2">
                    <a:lumMod val="50000"/>
                  </a:schemeClr>
                </a:solidFill>
                <a:latin typeface="標楷體" panose="03000509000000000000" pitchFamily="65" charset="-120"/>
                <a:ea typeface="標楷體" panose="03000509000000000000" pitchFamily="65" charset="-120"/>
              </a:rPr>
              <a:t>年</a:t>
            </a:r>
            <a:r>
              <a:rPr lang="en-US" altLang="zh-TW" sz="5600" dirty="0">
                <a:solidFill>
                  <a:schemeClr val="accent2">
                    <a:lumMod val="50000"/>
                  </a:schemeClr>
                </a:solidFill>
                <a:latin typeface="標楷體" panose="03000509000000000000" pitchFamily="65" charset="-120"/>
                <a:ea typeface="標楷體" panose="03000509000000000000" pitchFamily="65" charset="-120"/>
              </a:rPr>
              <a:t>1</a:t>
            </a:r>
            <a:r>
              <a:rPr lang="zh-TW" altLang="en-US" sz="5600" dirty="0">
                <a:solidFill>
                  <a:schemeClr val="accent2">
                    <a:lumMod val="50000"/>
                  </a:schemeClr>
                </a:solidFill>
                <a:latin typeface="標楷體" panose="03000509000000000000" pitchFamily="65" charset="-120"/>
                <a:ea typeface="標楷體" panose="03000509000000000000" pitchFamily="65" charset="-120"/>
              </a:rPr>
              <a:t>月起）</a:t>
            </a:r>
            <a:endParaRPr lang="en-US" altLang="zh-TW" sz="5600" dirty="0">
              <a:solidFill>
                <a:schemeClr val="accent2">
                  <a:lumMod val="50000"/>
                </a:schemeClr>
              </a:solidFill>
              <a:latin typeface="標楷體" panose="03000509000000000000" pitchFamily="65" charset="-120"/>
              <a:ea typeface="標楷體" panose="03000509000000000000" pitchFamily="65" charset="-120"/>
            </a:endParaRPr>
          </a:p>
          <a:p>
            <a:pPr>
              <a:buFont typeface="Wingdings" panose="05000000000000000000" pitchFamily="2" charset="2"/>
              <a:buChar char="u"/>
            </a:pPr>
            <a:r>
              <a:rPr lang="zh-TW" altLang="en-US" sz="5600" dirty="0">
                <a:solidFill>
                  <a:schemeClr val="accent2">
                    <a:lumMod val="50000"/>
                  </a:schemeClr>
                </a:solidFill>
                <a:latin typeface="標楷體" panose="03000509000000000000" pitchFamily="65" charset="-120"/>
                <a:ea typeface="標楷體" panose="03000509000000000000" pitchFamily="65" charset="-120"/>
              </a:rPr>
              <a:t>社團法人桃園律師公會律師在職進修委員會委員（</a:t>
            </a:r>
            <a:r>
              <a:rPr lang="en-US" altLang="zh-TW" sz="5600" dirty="0">
                <a:solidFill>
                  <a:schemeClr val="accent2">
                    <a:lumMod val="50000"/>
                  </a:schemeClr>
                </a:solidFill>
                <a:latin typeface="標楷體" panose="03000509000000000000" pitchFamily="65" charset="-120"/>
                <a:ea typeface="標楷體" panose="03000509000000000000" pitchFamily="65" charset="-120"/>
              </a:rPr>
              <a:t>106</a:t>
            </a:r>
            <a:r>
              <a:rPr lang="zh-TW" altLang="en-US" sz="5600" dirty="0">
                <a:solidFill>
                  <a:schemeClr val="accent2">
                    <a:lumMod val="50000"/>
                  </a:schemeClr>
                </a:solidFill>
                <a:latin typeface="標楷體" panose="03000509000000000000" pitchFamily="65" charset="-120"/>
                <a:ea typeface="標楷體" panose="03000509000000000000" pitchFamily="65" charset="-120"/>
              </a:rPr>
              <a:t>年</a:t>
            </a:r>
            <a:r>
              <a:rPr lang="en-US" altLang="zh-TW" sz="5600" dirty="0">
                <a:solidFill>
                  <a:schemeClr val="accent2">
                    <a:lumMod val="50000"/>
                  </a:schemeClr>
                </a:solidFill>
                <a:latin typeface="標楷體" panose="03000509000000000000" pitchFamily="65" charset="-120"/>
                <a:ea typeface="標楷體" panose="03000509000000000000" pitchFamily="65" charset="-120"/>
              </a:rPr>
              <a:t>12</a:t>
            </a:r>
            <a:r>
              <a:rPr lang="zh-TW" altLang="en-US" sz="5600" dirty="0">
                <a:solidFill>
                  <a:schemeClr val="accent2">
                    <a:lumMod val="50000"/>
                  </a:schemeClr>
                </a:solidFill>
                <a:latin typeface="標楷體" panose="03000509000000000000" pitchFamily="65" charset="-120"/>
                <a:ea typeface="標楷體" panose="03000509000000000000" pitchFamily="65" charset="-120"/>
              </a:rPr>
              <a:t>月 </a:t>
            </a:r>
            <a:endParaRPr lang="en-US" altLang="zh-TW" sz="5600" dirty="0">
              <a:solidFill>
                <a:schemeClr val="accent2">
                  <a:lumMod val="50000"/>
                </a:schemeClr>
              </a:solidFill>
              <a:latin typeface="標楷體" panose="03000509000000000000" pitchFamily="65" charset="-120"/>
              <a:ea typeface="標楷體" panose="03000509000000000000" pitchFamily="65" charset="-120"/>
            </a:endParaRPr>
          </a:p>
          <a:p>
            <a:r>
              <a:rPr lang="zh-TW" altLang="en-US" sz="5600" dirty="0">
                <a:solidFill>
                  <a:schemeClr val="accent2">
                    <a:lumMod val="50000"/>
                  </a:schemeClr>
                </a:solidFill>
                <a:latin typeface="標楷體" panose="03000509000000000000" pitchFamily="65" charset="-120"/>
                <a:ea typeface="標楷體" panose="03000509000000000000" pitchFamily="65" charset="-120"/>
              </a:rPr>
              <a:t>  起）、副主任委員（</a:t>
            </a:r>
            <a:r>
              <a:rPr lang="en-US" altLang="zh-TW" sz="5600" dirty="0">
                <a:solidFill>
                  <a:schemeClr val="accent2">
                    <a:lumMod val="50000"/>
                  </a:schemeClr>
                </a:solidFill>
                <a:latin typeface="標楷體" panose="03000509000000000000" pitchFamily="65" charset="-120"/>
                <a:ea typeface="標楷體" panose="03000509000000000000" pitchFamily="65" charset="-120"/>
              </a:rPr>
              <a:t>114</a:t>
            </a:r>
            <a:r>
              <a:rPr lang="zh-TW" altLang="en-US" sz="5600" dirty="0">
                <a:solidFill>
                  <a:schemeClr val="accent2">
                    <a:lumMod val="50000"/>
                  </a:schemeClr>
                </a:solidFill>
                <a:latin typeface="標楷體" panose="03000509000000000000" pitchFamily="65" charset="-120"/>
                <a:ea typeface="標楷體" panose="03000509000000000000" pitchFamily="65" charset="-120"/>
              </a:rPr>
              <a:t>年</a:t>
            </a:r>
            <a:r>
              <a:rPr lang="en-US" altLang="zh-TW" sz="5600" dirty="0">
                <a:solidFill>
                  <a:schemeClr val="accent2">
                    <a:lumMod val="50000"/>
                  </a:schemeClr>
                </a:solidFill>
                <a:latin typeface="標楷體" panose="03000509000000000000" pitchFamily="65" charset="-120"/>
                <a:ea typeface="標楷體" panose="03000509000000000000" pitchFamily="65" charset="-120"/>
              </a:rPr>
              <a:t>1</a:t>
            </a:r>
            <a:r>
              <a:rPr lang="zh-TW" altLang="en-US" sz="5600" dirty="0">
                <a:solidFill>
                  <a:schemeClr val="accent2">
                    <a:lumMod val="50000"/>
                  </a:schemeClr>
                </a:solidFill>
                <a:latin typeface="標楷體" panose="03000509000000000000" pitchFamily="65" charset="-120"/>
                <a:ea typeface="標楷體" panose="03000509000000000000" pitchFamily="65" charset="-120"/>
              </a:rPr>
              <a:t>月起）</a:t>
            </a:r>
            <a:endParaRPr lang="en-US" altLang="zh-TW" sz="5600" dirty="0">
              <a:solidFill>
                <a:schemeClr val="accent2">
                  <a:lumMod val="50000"/>
                </a:schemeClr>
              </a:solidFill>
              <a:latin typeface="標楷體" panose="03000509000000000000" pitchFamily="65" charset="-120"/>
              <a:ea typeface="標楷體" panose="03000509000000000000" pitchFamily="65" charset="-120"/>
            </a:endParaRPr>
          </a:p>
          <a:p>
            <a:pPr>
              <a:buFont typeface="Wingdings" panose="05000000000000000000" pitchFamily="2" charset="2"/>
              <a:buChar char="u"/>
            </a:pPr>
            <a:r>
              <a:rPr lang="zh-TW" altLang="en-US" sz="5600" dirty="0">
                <a:solidFill>
                  <a:schemeClr val="accent2">
                    <a:lumMod val="50000"/>
                  </a:schemeClr>
                </a:solidFill>
                <a:latin typeface="標楷體" panose="03000509000000000000" pitchFamily="65" charset="-120"/>
                <a:ea typeface="標楷體" panose="03000509000000000000" pitchFamily="65" charset="-120"/>
              </a:rPr>
              <a:t>社團法人桃園律師公會圖書資訊委員會委員（</a:t>
            </a:r>
            <a:r>
              <a:rPr lang="en-US" altLang="zh-TW" sz="5600" dirty="0">
                <a:solidFill>
                  <a:schemeClr val="accent2">
                    <a:lumMod val="50000"/>
                  </a:schemeClr>
                </a:solidFill>
                <a:latin typeface="標楷體" panose="03000509000000000000" pitchFamily="65" charset="-120"/>
                <a:ea typeface="標楷體" panose="03000509000000000000" pitchFamily="65" charset="-120"/>
              </a:rPr>
              <a:t>112</a:t>
            </a:r>
            <a:r>
              <a:rPr lang="zh-TW" altLang="en-US" sz="5600" dirty="0">
                <a:solidFill>
                  <a:schemeClr val="accent2">
                    <a:lumMod val="50000"/>
                  </a:schemeClr>
                </a:solidFill>
                <a:latin typeface="標楷體" panose="03000509000000000000" pitchFamily="65" charset="-120"/>
                <a:ea typeface="標楷體" panose="03000509000000000000" pitchFamily="65" charset="-120"/>
              </a:rPr>
              <a:t>年</a:t>
            </a:r>
            <a:r>
              <a:rPr lang="en-US" altLang="zh-TW" sz="5600" dirty="0">
                <a:solidFill>
                  <a:schemeClr val="accent2">
                    <a:lumMod val="50000"/>
                  </a:schemeClr>
                </a:solidFill>
                <a:latin typeface="標楷體" panose="03000509000000000000" pitchFamily="65" charset="-120"/>
                <a:ea typeface="標楷體" panose="03000509000000000000" pitchFamily="65" charset="-120"/>
              </a:rPr>
              <a:t>1</a:t>
            </a:r>
            <a:r>
              <a:rPr lang="zh-TW" altLang="en-US" sz="5600" dirty="0">
                <a:solidFill>
                  <a:schemeClr val="accent2">
                    <a:lumMod val="50000"/>
                  </a:schemeClr>
                </a:solidFill>
                <a:latin typeface="標楷體" panose="03000509000000000000" pitchFamily="65" charset="-120"/>
                <a:ea typeface="標楷體" panose="03000509000000000000" pitchFamily="65" charset="-120"/>
              </a:rPr>
              <a:t>月起）</a:t>
            </a:r>
            <a:endParaRPr lang="en-US" altLang="zh-TW" sz="5600" dirty="0">
              <a:solidFill>
                <a:schemeClr val="accent2">
                  <a:lumMod val="50000"/>
                </a:schemeClr>
              </a:solidFill>
              <a:latin typeface="標楷體" panose="03000509000000000000" pitchFamily="65" charset="-120"/>
              <a:ea typeface="標楷體" panose="03000509000000000000" pitchFamily="65" charset="-120"/>
            </a:endParaRPr>
          </a:p>
          <a:p>
            <a:pPr>
              <a:buFont typeface="Wingdings" panose="05000000000000000000" pitchFamily="2" charset="2"/>
              <a:buChar char="u"/>
            </a:pPr>
            <a:r>
              <a:rPr lang="zh-TW" altLang="en-US" sz="5600" dirty="0">
                <a:solidFill>
                  <a:schemeClr val="accent2">
                    <a:lumMod val="50000"/>
                  </a:schemeClr>
                </a:solidFill>
                <a:latin typeface="標楷體" panose="03000509000000000000" pitchFamily="65" charset="-120"/>
                <a:ea typeface="標楷體" panose="03000509000000000000" pitchFamily="65" charset="-120"/>
              </a:rPr>
              <a:t>社團法人桃園律師公會修復式正義委員會委員（</a:t>
            </a:r>
            <a:r>
              <a:rPr lang="en-US" altLang="zh-TW" sz="5600" dirty="0">
                <a:solidFill>
                  <a:schemeClr val="accent2">
                    <a:lumMod val="50000"/>
                  </a:schemeClr>
                </a:solidFill>
                <a:latin typeface="標楷體" panose="03000509000000000000" pitchFamily="65" charset="-120"/>
                <a:ea typeface="標楷體" panose="03000509000000000000" pitchFamily="65" charset="-120"/>
              </a:rPr>
              <a:t>114</a:t>
            </a:r>
            <a:r>
              <a:rPr lang="zh-TW" altLang="en-US" sz="5600" dirty="0">
                <a:solidFill>
                  <a:schemeClr val="accent2">
                    <a:lumMod val="50000"/>
                  </a:schemeClr>
                </a:solidFill>
                <a:latin typeface="標楷體" panose="03000509000000000000" pitchFamily="65" charset="-120"/>
                <a:ea typeface="標楷體" panose="03000509000000000000" pitchFamily="65" charset="-120"/>
              </a:rPr>
              <a:t>年</a:t>
            </a:r>
            <a:r>
              <a:rPr lang="en-US" altLang="zh-TW" sz="5600" dirty="0">
                <a:solidFill>
                  <a:schemeClr val="accent2">
                    <a:lumMod val="50000"/>
                  </a:schemeClr>
                </a:solidFill>
                <a:latin typeface="標楷體" panose="03000509000000000000" pitchFamily="65" charset="-120"/>
                <a:ea typeface="標楷體" panose="03000509000000000000" pitchFamily="65" charset="-120"/>
              </a:rPr>
              <a:t>1</a:t>
            </a:r>
            <a:r>
              <a:rPr lang="zh-TW" altLang="en-US" sz="5600" dirty="0">
                <a:solidFill>
                  <a:schemeClr val="accent2">
                    <a:lumMod val="50000"/>
                  </a:schemeClr>
                </a:solidFill>
                <a:latin typeface="標楷體" panose="03000509000000000000" pitchFamily="65" charset="-120"/>
                <a:ea typeface="標楷體" panose="03000509000000000000" pitchFamily="65" charset="-120"/>
              </a:rPr>
              <a:t>月起）</a:t>
            </a:r>
            <a:endParaRPr lang="en-US" altLang="zh-TW" sz="5600" dirty="0">
              <a:solidFill>
                <a:schemeClr val="accent2">
                  <a:lumMod val="50000"/>
                </a:schemeClr>
              </a:solidFill>
              <a:latin typeface="標楷體" panose="03000509000000000000" pitchFamily="65" charset="-120"/>
              <a:ea typeface="標楷體" panose="03000509000000000000" pitchFamily="65" charset="-120"/>
            </a:endParaRPr>
          </a:p>
          <a:p>
            <a:pPr>
              <a:buFont typeface="Wingdings" panose="05000000000000000000" pitchFamily="2" charset="2"/>
              <a:buChar char="u"/>
            </a:pPr>
            <a:r>
              <a:rPr lang="zh-TW" altLang="en-US" sz="5600" dirty="0">
                <a:solidFill>
                  <a:schemeClr val="accent2">
                    <a:lumMod val="50000"/>
                  </a:schemeClr>
                </a:solidFill>
                <a:latin typeface="標楷體" panose="03000509000000000000" pitchFamily="65" charset="-120"/>
                <a:ea typeface="標楷體" panose="03000509000000000000" pitchFamily="65" charset="-120"/>
              </a:rPr>
              <a:t>社團法人桃園律師公會國際關係委員會委員（</a:t>
            </a:r>
            <a:r>
              <a:rPr lang="en-US" altLang="zh-TW" sz="5600" dirty="0">
                <a:solidFill>
                  <a:schemeClr val="accent2">
                    <a:lumMod val="50000"/>
                  </a:schemeClr>
                </a:solidFill>
                <a:latin typeface="標楷體" panose="03000509000000000000" pitchFamily="65" charset="-120"/>
                <a:ea typeface="標楷體" panose="03000509000000000000" pitchFamily="65" charset="-120"/>
              </a:rPr>
              <a:t>114</a:t>
            </a:r>
            <a:r>
              <a:rPr lang="zh-TW" altLang="en-US" sz="5600" dirty="0">
                <a:solidFill>
                  <a:schemeClr val="accent2">
                    <a:lumMod val="50000"/>
                  </a:schemeClr>
                </a:solidFill>
                <a:latin typeface="標楷體" panose="03000509000000000000" pitchFamily="65" charset="-120"/>
                <a:ea typeface="標楷體" panose="03000509000000000000" pitchFamily="65" charset="-120"/>
              </a:rPr>
              <a:t>年</a:t>
            </a:r>
            <a:r>
              <a:rPr lang="en-US" altLang="zh-TW" sz="5600" dirty="0">
                <a:solidFill>
                  <a:schemeClr val="accent2">
                    <a:lumMod val="50000"/>
                  </a:schemeClr>
                </a:solidFill>
                <a:latin typeface="標楷體" panose="03000509000000000000" pitchFamily="65" charset="-120"/>
                <a:ea typeface="標楷體" panose="03000509000000000000" pitchFamily="65" charset="-120"/>
              </a:rPr>
              <a:t>1</a:t>
            </a:r>
            <a:r>
              <a:rPr lang="zh-TW" altLang="en-US" sz="5600" dirty="0">
                <a:solidFill>
                  <a:schemeClr val="accent2">
                    <a:lumMod val="50000"/>
                  </a:schemeClr>
                </a:solidFill>
                <a:latin typeface="標楷體" panose="03000509000000000000" pitchFamily="65" charset="-120"/>
                <a:ea typeface="標楷體" panose="03000509000000000000" pitchFamily="65" charset="-120"/>
              </a:rPr>
              <a:t>月起）</a:t>
            </a:r>
            <a:endParaRPr lang="en-US" altLang="zh-TW" sz="5600" dirty="0">
              <a:solidFill>
                <a:schemeClr val="accent2">
                  <a:lumMod val="50000"/>
                </a:schemeClr>
              </a:solidFill>
              <a:latin typeface="標楷體" panose="03000509000000000000" pitchFamily="65" charset="-120"/>
              <a:ea typeface="標楷體" panose="03000509000000000000" pitchFamily="65" charset="-120"/>
            </a:endParaRPr>
          </a:p>
          <a:p>
            <a:pPr>
              <a:buFont typeface="Wingdings" panose="05000000000000000000" pitchFamily="2" charset="2"/>
              <a:buChar char="u"/>
            </a:pPr>
            <a:r>
              <a:rPr lang="zh-TW" altLang="en-US" sz="5600" dirty="0">
                <a:solidFill>
                  <a:schemeClr val="accent2">
                    <a:lumMod val="50000"/>
                  </a:schemeClr>
                </a:solidFill>
                <a:latin typeface="標楷體" panose="03000509000000000000" pitchFamily="65" charset="-120"/>
                <a:ea typeface="標楷體" panose="03000509000000000000" pitchFamily="65" charset="-120"/>
              </a:rPr>
              <a:t>社團法人桃園律師公會休閒福利委員會委員（</a:t>
            </a:r>
            <a:r>
              <a:rPr lang="en-US" altLang="zh-TW" sz="5600" dirty="0">
                <a:solidFill>
                  <a:schemeClr val="accent2">
                    <a:lumMod val="50000"/>
                  </a:schemeClr>
                </a:solidFill>
                <a:latin typeface="標楷體" panose="03000509000000000000" pitchFamily="65" charset="-120"/>
                <a:ea typeface="標楷體" panose="03000509000000000000" pitchFamily="65" charset="-120"/>
              </a:rPr>
              <a:t>114</a:t>
            </a:r>
            <a:r>
              <a:rPr lang="zh-TW" altLang="en-US" sz="5600" dirty="0">
                <a:solidFill>
                  <a:schemeClr val="accent2">
                    <a:lumMod val="50000"/>
                  </a:schemeClr>
                </a:solidFill>
                <a:latin typeface="標楷體" panose="03000509000000000000" pitchFamily="65" charset="-120"/>
                <a:ea typeface="標楷體" panose="03000509000000000000" pitchFamily="65" charset="-120"/>
              </a:rPr>
              <a:t>年</a:t>
            </a:r>
            <a:r>
              <a:rPr lang="en-US" altLang="zh-TW" sz="5600" dirty="0">
                <a:solidFill>
                  <a:schemeClr val="accent2">
                    <a:lumMod val="50000"/>
                  </a:schemeClr>
                </a:solidFill>
                <a:latin typeface="標楷體" panose="03000509000000000000" pitchFamily="65" charset="-120"/>
                <a:ea typeface="標楷體" panose="03000509000000000000" pitchFamily="65" charset="-120"/>
              </a:rPr>
              <a:t>1</a:t>
            </a:r>
            <a:r>
              <a:rPr lang="zh-TW" altLang="en-US" sz="5600" dirty="0">
                <a:solidFill>
                  <a:schemeClr val="accent2">
                    <a:lumMod val="50000"/>
                  </a:schemeClr>
                </a:solidFill>
                <a:latin typeface="標楷體" panose="03000509000000000000" pitchFamily="65" charset="-120"/>
                <a:ea typeface="標楷體" panose="03000509000000000000" pitchFamily="65" charset="-120"/>
              </a:rPr>
              <a:t>月起）</a:t>
            </a:r>
            <a:endParaRPr lang="en-US" altLang="zh-TW" sz="5600" dirty="0">
              <a:solidFill>
                <a:schemeClr val="accent2">
                  <a:lumMod val="50000"/>
                </a:schemeClr>
              </a:solidFill>
              <a:latin typeface="標楷體" panose="03000509000000000000" pitchFamily="65" charset="-120"/>
              <a:ea typeface="標楷體" panose="03000509000000000000" pitchFamily="65" charset="-120"/>
            </a:endParaRPr>
          </a:p>
          <a:p>
            <a:pPr>
              <a:buFont typeface="Wingdings" panose="05000000000000000000" pitchFamily="2" charset="2"/>
              <a:buChar char="u"/>
            </a:pPr>
            <a:r>
              <a:rPr lang="zh-TW" altLang="en-US" sz="5600" dirty="0">
                <a:solidFill>
                  <a:schemeClr val="accent2">
                    <a:lumMod val="50000"/>
                  </a:schemeClr>
                </a:solidFill>
                <a:latin typeface="標楷體" panose="03000509000000000000" pitchFamily="65" charset="-120"/>
                <a:ea typeface="標楷體" panose="03000509000000000000" pitchFamily="65" charset="-120"/>
              </a:rPr>
              <a:t>桃園律師公會修復式正義促進者、講師</a:t>
            </a:r>
            <a:endParaRPr lang="en-US" altLang="zh-TW" sz="5600" dirty="0">
              <a:solidFill>
                <a:schemeClr val="accent2">
                  <a:lumMod val="50000"/>
                </a:schemeClr>
              </a:solidFill>
              <a:latin typeface="標楷體" panose="03000509000000000000" pitchFamily="65" charset="-120"/>
              <a:ea typeface="標楷體" panose="03000509000000000000" pitchFamily="65" charset="-120"/>
            </a:endParaRPr>
          </a:p>
          <a:p>
            <a:pPr>
              <a:buFont typeface="Wingdings" panose="05000000000000000000" pitchFamily="2" charset="2"/>
              <a:buChar char="u"/>
            </a:pPr>
            <a:endParaRPr lang="en-US" altLang="zh-TW" sz="5600" dirty="0">
              <a:solidFill>
                <a:schemeClr val="accent2">
                  <a:lumMod val="50000"/>
                </a:schemeClr>
              </a:solidFill>
              <a:latin typeface="標楷體" panose="03000509000000000000" pitchFamily="65" charset="-120"/>
              <a:ea typeface="標楷體" panose="03000509000000000000" pitchFamily="65" charset="-120"/>
            </a:endParaRPr>
          </a:p>
        </p:txBody>
      </p:sp>
      <p:sp>
        <p:nvSpPr>
          <p:cNvPr id="3" name="文字版面配置區 2">
            <a:extLst>
              <a:ext uri="{FF2B5EF4-FFF2-40B4-BE49-F238E27FC236}">
                <a16:creationId xmlns:a16="http://schemas.microsoft.com/office/drawing/2014/main" id="{CFDC8953-0723-494C-38AB-2DB93477E51D}"/>
              </a:ext>
            </a:extLst>
          </p:cNvPr>
          <p:cNvSpPr>
            <a:spLocks noGrp="1"/>
          </p:cNvSpPr>
          <p:nvPr>
            <p:ph type="body" idx="1"/>
          </p:nvPr>
        </p:nvSpPr>
        <p:spPr>
          <a:xfrm rot="19140000">
            <a:off x="2372974" y="2459249"/>
            <a:ext cx="8680704" cy="329184"/>
          </a:xfrm>
        </p:spPr>
        <p:txBody>
          <a:bodyPr/>
          <a:lstStyle/>
          <a:p>
            <a:endParaRPr lang="zh-TW" altLang="en-US" dirty="0"/>
          </a:p>
        </p:txBody>
      </p:sp>
      <p:sp>
        <p:nvSpPr>
          <p:cNvPr id="2" name="投影片編號版面配置區 1">
            <a:extLst>
              <a:ext uri="{FF2B5EF4-FFF2-40B4-BE49-F238E27FC236}">
                <a16:creationId xmlns:a16="http://schemas.microsoft.com/office/drawing/2014/main" id="{83E73E96-C15D-5294-5E77-E77EACEA83A8}"/>
              </a:ext>
            </a:extLst>
          </p:cNvPr>
          <p:cNvSpPr>
            <a:spLocks noGrp="1"/>
          </p:cNvSpPr>
          <p:nvPr>
            <p:ph type="sldNum" sz="quarter" idx="12"/>
          </p:nvPr>
        </p:nvSpPr>
        <p:spPr/>
        <p:txBody>
          <a:bodyPr/>
          <a:lstStyle/>
          <a:p>
            <a:fld id="{AC92F197-9532-471B-9190-14BFE04B8C83}" type="slidenum">
              <a:rPr lang="zh-TW" altLang="en-US" smtClean="0"/>
              <a:pPr/>
              <a:t>3</a:t>
            </a:fld>
            <a:endParaRPr lang="zh-TW" altLang="en-US"/>
          </a:p>
        </p:txBody>
      </p:sp>
    </p:spTree>
    <p:extLst>
      <p:ext uri="{BB962C8B-B14F-4D97-AF65-F5344CB8AC3E}">
        <p14:creationId xmlns:p14="http://schemas.microsoft.com/office/powerpoint/2010/main" val="36177612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21"/>
          <p:cNvSpPr/>
          <p:nvPr/>
        </p:nvSpPr>
        <p:spPr>
          <a:xfrm>
            <a:off x="838200" y="847725"/>
            <a:ext cx="10534650" cy="5153025"/>
          </a:xfrm>
          <a:prstGeom prst="rect">
            <a:avLst/>
          </a:pr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標題 4"/>
          <p:cNvSpPr txBox="1">
            <a:spLocks/>
          </p:cNvSpPr>
          <p:nvPr/>
        </p:nvSpPr>
        <p:spPr>
          <a:xfrm>
            <a:off x="800101" y="824384"/>
            <a:ext cx="10605441" cy="890116"/>
          </a:xfrm>
          <a:prstGeom prst="rect">
            <a:avLst/>
          </a:prstGeom>
          <a:solidFill>
            <a:schemeClr val="bg1">
              <a:lumMod val="95000"/>
            </a:schemeClr>
          </a:solidFill>
        </p:spPr>
        <p:txBody>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r>
              <a:rPr lang="zh-TW" altLang="en-US" sz="5400" b="1" dirty="0">
                <a:solidFill>
                  <a:sysClr val="windowText" lastClr="000000"/>
                </a:solidFill>
                <a:latin typeface="+mj-ea"/>
                <a:cs typeface="Gen Jyuu Gothic Bold" pitchFamily="34" charset="-120"/>
              </a:rPr>
              <a:t>校園安全檢查之進行方式</a:t>
            </a:r>
          </a:p>
          <a:p>
            <a:endParaRPr lang="zh-TW" altLang="en-US" sz="5867" b="1" dirty="0">
              <a:solidFill>
                <a:sysClr val="windowText" lastClr="000000"/>
              </a:solidFill>
              <a:latin typeface="+mj-ea"/>
              <a:cs typeface="Gen Jyuu Gothic Bold" pitchFamily="34" charset="-120"/>
            </a:endParaRPr>
          </a:p>
        </p:txBody>
      </p:sp>
      <p:sp>
        <p:nvSpPr>
          <p:cNvPr id="21" name="文字方塊 20"/>
          <p:cNvSpPr txBox="1"/>
          <p:nvPr/>
        </p:nvSpPr>
        <p:spPr>
          <a:xfrm>
            <a:off x="933451" y="1768078"/>
            <a:ext cx="9686924" cy="3970318"/>
          </a:xfrm>
          <a:prstGeom prst="rect">
            <a:avLst/>
          </a:prstGeom>
          <a:noFill/>
        </p:spPr>
        <p:txBody>
          <a:bodyPr wrap="square" rtlCol="0">
            <a:spAutoFit/>
          </a:bodyPr>
          <a:lstStyle/>
          <a:p>
            <a:r>
              <a:rPr lang="zh-TW" altLang="en-US" sz="2100" b="1" dirty="0">
                <a:solidFill>
                  <a:srgbClr val="000000"/>
                </a:solidFill>
                <a:latin typeface="+mj-ea"/>
                <a:ea typeface="+mj-ea"/>
              </a:rPr>
              <a:t>三十、（一）必要之校園安全檢查：學校應指定</a:t>
            </a:r>
            <a:r>
              <a:rPr lang="zh-TW" altLang="en-US" sz="2100" b="1" dirty="0">
                <a:solidFill>
                  <a:srgbClr val="FF0000"/>
                </a:solidFill>
                <a:latin typeface="+mj-ea"/>
                <a:ea typeface="+mj-ea"/>
              </a:rPr>
              <a:t>二位以上人員</a:t>
            </a:r>
            <a:r>
              <a:rPr lang="zh-TW" altLang="en-US" sz="2100" b="1" dirty="0">
                <a:solidFill>
                  <a:srgbClr val="000000"/>
                </a:solidFill>
                <a:latin typeface="+mj-ea"/>
                <a:ea typeface="+mj-ea"/>
              </a:rPr>
              <a:t>進行檢查，</a:t>
            </a:r>
            <a:r>
              <a:rPr lang="zh-TW" altLang="en-US" sz="2100" b="1" dirty="0">
                <a:solidFill>
                  <a:srgbClr val="FF0000"/>
                </a:solidFill>
                <a:latin typeface="+mj-ea"/>
                <a:ea typeface="+mj-ea"/>
              </a:rPr>
              <a:t>得由一至二位當時在校之學校教職員或學生陪同；他人生命、身體有遭受緊急危害之虞時，免除陪同人員。</a:t>
            </a:r>
            <a:endParaRPr lang="en-US" altLang="zh-TW" sz="2100" b="1" dirty="0">
              <a:solidFill>
                <a:srgbClr val="FF0000"/>
              </a:solidFill>
              <a:latin typeface="+mj-ea"/>
              <a:ea typeface="+mj-ea"/>
            </a:endParaRPr>
          </a:p>
          <a:p>
            <a:r>
              <a:rPr lang="zh-TW" altLang="en-US" sz="2100" b="1" dirty="0">
                <a:solidFill>
                  <a:srgbClr val="000000"/>
                </a:solidFill>
                <a:latin typeface="+mj-ea"/>
                <a:ea typeface="+mj-ea"/>
              </a:rPr>
              <a:t>學校指定人員進行前項第一款之檢查時，被檢查之學生本人希望在場時，應同意其在場。</a:t>
            </a:r>
            <a:endParaRPr lang="en-US" altLang="zh-TW" sz="2100" b="1" dirty="0">
              <a:solidFill>
                <a:srgbClr val="000000"/>
              </a:solidFill>
              <a:latin typeface="+mj-ea"/>
              <a:ea typeface="+mj-ea"/>
            </a:endParaRPr>
          </a:p>
          <a:p>
            <a:r>
              <a:rPr lang="zh-TW" altLang="en-US" sz="2100" b="1" dirty="0">
                <a:solidFill>
                  <a:srgbClr val="000000"/>
                </a:solidFill>
                <a:latin typeface="+mj-ea"/>
                <a:ea typeface="+mj-ea"/>
              </a:rPr>
              <a:t>學校進行第一項之檢查時，</a:t>
            </a:r>
            <a:r>
              <a:rPr lang="zh-TW" altLang="en-US" sz="2100" b="1" dirty="0">
                <a:solidFill>
                  <a:srgbClr val="FF0000"/>
                </a:solidFill>
                <a:latin typeface="+mj-ea"/>
                <a:ea typeface="+mj-ea"/>
              </a:rPr>
              <a:t>應全程錄影</a:t>
            </a:r>
            <a:r>
              <a:rPr lang="zh-TW" altLang="en-US" sz="2100" b="1" dirty="0">
                <a:solidFill>
                  <a:srgbClr val="000000"/>
                </a:solidFill>
                <a:latin typeface="+mj-ea"/>
                <a:ea typeface="+mj-ea"/>
              </a:rPr>
              <a:t>，檢查結束後，應記錄檢查結果並保存；學校及有權調閱或保管本點影像資料之人員，應負保密義務。</a:t>
            </a:r>
            <a:endParaRPr lang="en-US" altLang="zh-TW" sz="2100" b="1" dirty="0">
              <a:solidFill>
                <a:srgbClr val="000000"/>
              </a:solidFill>
              <a:latin typeface="+mj-ea"/>
              <a:ea typeface="+mj-ea"/>
            </a:endParaRPr>
          </a:p>
          <a:p>
            <a:r>
              <a:rPr lang="zh-TW" altLang="en-US" sz="2100" b="1" dirty="0">
                <a:solidFill>
                  <a:srgbClr val="000000"/>
                </a:solidFill>
                <a:latin typeface="+mj-ea"/>
                <a:ea typeface="+mj-ea"/>
              </a:rPr>
              <a:t>前項之影像資料及檢查結果紀錄，</a:t>
            </a:r>
            <a:r>
              <a:rPr lang="zh-TW" altLang="en-US" sz="2100" b="1" dirty="0">
                <a:solidFill>
                  <a:srgbClr val="FF0000"/>
                </a:solidFill>
                <a:latin typeface="+mj-ea"/>
                <a:ea typeface="+mj-ea"/>
              </a:rPr>
              <a:t>學校應保存至少三年</a:t>
            </a:r>
            <a:r>
              <a:rPr lang="zh-TW" altLang="en-US" sz="2100" b="1" dirty="0">
                <a:solidFill>
                  <a:srgbClr val="000000"/>
                </a:solidFill>
                <a:latin typeface="+mj-ea"/>
                <a:ea typeface="+mj-ea"/>
              </a:rPr>
              <a:t>；有相關之申訴、再申訴、行政爭訟及其他法律救濟程序進行時，學校應保存至該等</a:t>
            </a:r>
            <a:r>
              <a:rPr lang="zh-TW" altLang="en-US" sz="2100" b="1" dirty="0">
                <a:solidFill>
                  <a:srgbClr val="FF0000"/>
                </a:solidFill>
                <a:latin typeface="+mj-ea"/>
                <a:ea typeface="+mj-ea"/>
              </a:rPr>
              <a:t>救濟程序確定後至少六個月。</a:t>
            </a:r>
            <a:endParaRPr lang="en-US" altLang="zh-TW" sz="2100" b="1" dirty="0">
              <a:solidFill>
                <a:srgbClr val="FF0000"/>
              </a:solidFill>
              <a:latin typeface="+mj-ea"/>
              <a:ea typeface="+mj-ea"/>
            </a:endParaRPr>
          </a:p>
          <a:p>
            <a:r>
              <a:rPr lang="zh-TW" altLang="en-US" sz="2100" b="1" dirty="0">
                <a:solidFill>
                  <a:srgbClr val="000000"/>
                </a:solidFill>
                <a:latin typeface="+mj-ea"/>
                <a:ea typeface="+mj-ea"/>
              </a:rPr>
              <a:t>學校所屬教育主管機關基於職權要求或學生申訴評議委員會、學生再申訴評議委員會、訴願審議委員會、法院調查案件需要時，</a:t>
            </a:r>
            <a:r>
              <a:rPr lang="zh-TW" altLang="en-US" sz="2100" b="1" dirty="0">
                <a:solidFill>
                  <a:srgbClr val="FF0000"/>
                </a:solidFill>
                <a:latin typeface="+mj-ea"/>
                <a:ea typeface="+mj-ea"/>
              </a:rPr>
              <a:t>學校有配合提供影像資料之義務。</a:t>
            </a:r>
          </a:p>
        </p:txBody>
      </p:sp>
      <p:sp>
        <p:nvSpPr>
          <p:cNvPr id="2" name="投影片編號版面配置區 1"/>
          <p:cNvSpPr>
            <a:spLocks noGrp="1"/>
          </p:cNvSpPr>
          <p:nvPr>
            <p:ph type="sldNum" sz="quarter" idx="12"/>
          </p:nvPr>
        </p:nvSpPr>
        <p:spPr/>
        <p:txBody>
          <a:bodyPr/>
          <a:lstStyle/>
          <a:p>
            <a:fld id="{AC92F197-9532-471B-9190-14BFE04B8C83}" type="slidenum">
              <a:rPr lang="zh-TW" altLang="en-US" smtClean="0"/>
              <a:pPr/>
              <a:t>30</a:t>
            </a:fld>
            <a:endParaRPr lang="zh-TW" altLang="en-US" dirty="0"/>
          </a:p>
        </p:txBody>
      </p:sp>
    </p:spTree>
    <p:extLst>
      <p:ext uri="{BB962C8B-B14F-4D97-AF65-F5344CB8AC3E}">
        <p14:creationId xmlns:p14="http://schemas.microsoft.com/office/powerpoint/2010/main" val="29743782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21"/>
          <p:cNvSpPr/>
          <p:nvPr/>
        </p:nvSpPr>
        <p:spPr>
          <a:xfrm>
            <a:off x="838200" y="847725"/>
            <a:ext cx="10534650" cy="5153025"/>
          </a:xfrm>
          <a:prstGeom prst="rect">
            <a:avLst/>
          </a:pr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標題 4"/>
          <p:cNvSpPr txBox="1">
            <a:spLocks/>
          </p:cNvSpPr>
          <p:nvPr/>
        </p:nvSpPr>
        <p:spPr>
          <a:xfrm>
            <a:off x="800101" y="824384"/>
            <a:ext cx="10605441" cy="890116"/>
          </a:xfrm>
          <a:prstGeom prst="rect">
            <a:avLst/>
          </a:prstGeom>
          <a:solidFill>
            <a:schemeClr val="bg1">
              <a:lumMod val="95000"/>
            </a:schemeClr>
          </a:solidFill>
        </p:spPr>
        <p:txBody>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r>
              <a:rPr lang="zh-TW" altLang="en-US" sz="5400" b="1" dirty="0">
                <a:solidFill>
                  <a:sysClr val="windowText" lastClr="000000"/>
                </a:solidFill>
                <a:latin typeface="+mj-ea"/>
                <a:cs typeface="Gen Jyuu Gothic Bold" pitchFamily="34" charset="-120"/>
              </a:rPr>
              <a:t>違法或違禁物品之處理</a:t>
            </a:r>
          </a:p>
          <a:p>
            <a:endParaRPr lang="zh-TW" altLang="en-US" sz="5400" b="1" dirty="0">
              <a:solidFill>
                <a:sysClr val="windowText" lastClr="000000"/>
              </a:solidFill>
              <a:latin typeface="+mj-ea"/>
              <a:cs typeface="Gen Jyuu Gothic Bold" pitchFamily="34" charset="-120"/>
            </a:endParaRPr>
          </a:p>
          <a:p>
            <a:endParaRPr lang="zh-TW" altLang="en-US" sz="5867" b="1" dirty="0">
              <a:solidFill>
                <a:sysClr val="windowText" lastClr="000000"/>
              </a:solidFill>
              <a:latin typeface="+mj-ea"/>
              <a:cs typeface="Gen Jyuu Gothic Bold" pitchFamily="34" charset="-120"/>
            </a:endParaRPr>
          </a:p>
        </p:txBody>
      </p:sp>
      <p:sp>
        <p:nvSpPr>
          <p:cNvPr id="21" name="文字方塊 20"/>
          <p:cNvSpPr txBox="1"/>
          <p:nvPr/>
        </p:nvSpPr>
        <p:spPr>
          <a:xfrm>
            <a:off x="933451" y="1768078"/>
            <a:ext cx="9686924" cy="4154984"/>
          </a:xfrm>
          <a:prstGeom prst="rect">
            <a:avLst/>
          </a:prstGeom>
          <a:noFill/>
        </p:spPr>
        <p:txBody>
          <a:bodyPr wrap="square" rtlCol="0">
            <a:spAutoFit/>
          </a:bodyPr>
          <a:lstStyle/>
          <a:p>
            <a:r>
              <a:rPr lang="zh-TW" altLang="en-US" sz="2200" b="1" dirty="0">
                <a:solidFill>
                  <a:srgbClr val="7030A0"/>
                </a:solidFill>
                <a:latin typeface="+mj-ea"/>
                <a:ea typeface="+mj-ea"/>
              </a:rPr>
              <a:t>一、違法物品</a:t>
            </a:r>
            <a:r>
              <a:rPr lang="zh-TW" altLang="en-US" sz="2200" b="1" dirty="0">
                <a:solidFill>
                  <a:srgbClr val="000000"/>
                </a:solidFill>
                <a:latin typeface="+mj-ea"/>
                <a:ea typeface="+mj-ea"/>
              </a:rPr>
              <a:t>：通知警察機關</a:t>
            </a:r>
            <a:r>
              <a:rPr lang="en-US" altLang="zh-TW" sz="2200" b="1" dirty="0">
                <a:solidFill>
                  <a:srgbClr val="000000"/>
                </a:solidFill>
                <a:latin typeface="+mj-ea"/>
                <a:ea typeface="+mj-ea"/>
                <a:sym typeface="Wingdings" panose="05000000000000000000" pitchFamily="2" charset="2"/>
              </a:rPr>
              <a:t>(</a:t>
            </a:r>
            <a:r>
              <a:rPr lang="zh-TW" altLang="en-US" sz="2200" b="1" dirty="0">
                <a:solidFill>
                  <a:srgbClr val="000000"/>
                </a:solidFill>
                <a:latin typeface="+mj-ea"/>
                <a:ea typeface="+mj-ea"/>
                <a:sym typeface="Wingdings" panose="05000000000000000000" pitchFamily="2" charset="2"/>
              </a:rPr>
              <a:t>一</a:t>
            </a:r>
            <a:r>
              <a:rPr lang="en-US" altLang="zh-TW" sz="2200" b="1" dirty="0">
                <a:solidFill>
                  <a:srgbClr val="000000"/>
                </a:solidFill>
                <a:latin typeface="+mj-ea"/>
                <a:ea typeface="+mj-ea"/>
                <a:sym typeface="Wingdings" panose="05000000000000000000" pitchFamily="2" charset="2"/>
              </a:rPr>
              <a:t>)</a:t>
            </a:r>
            <a:r>
              <a:rPr lang="zh-TW" altLang="en-US" sz="2200" b="1" dirty="0">
                <a:solidFill>
                  <a:srgbClr val="000000"/>
                </a:solidFill>
                <a:latin typeface="+mj-ea"/>
                <a:ea typeface="+mj-ea"/>
              </a:rPr>
              <a:t>槍砲、彈藥、刀械。</a:t>
            </a:r>
            <a:r>
              <a:rPr lang="en-US" altLang="zh-TW" sz="2200" b="1" dirty="0">
                <a:solidFill>
                  <a:srgbClr val="000000"/>
                </a:solidFill>
                <a:latin typeface="+mj-ea"/>
                <a:ea typeface="+mj-ea"/>
              </a:rPr>
              <a:t>(</a:t>
            </a:r>
            <a:r>
              <a:rPr lang="zh-TW" altLang="en-US" sz="2200" b="1" dirty="0">
                <a:solidFill>
                  <a:srgbClr val="000000"/>
                </a:solidFill>
                <a:latin typeface="+mj-ea"/>
                <a:ea typeface="+mj-ea"/>
              </a:rPr>
              <a:t>二</a:t>
            </a:r>
            <a:r>
              <a:rPr lang="en-US" altLang="zh-TW" sz="2200" b="1" dirty="0">
                <a:solidFill>
                  <a:srgbClr val="000000"/>
                </a:solidFill>
                <a:latin typeface="+mj-ea"/>
                <a:ea typeface="+mj-ea"/>
              </a:rPr>
              <a:t>)</a:t>
            </a:r>
            <a:r>
              <a:rPr lang="zh-TW" altLang="en-US" sz="2200" b="1" dirty="0">
                <a:solidFill>
                  <a:srgbClr val="000000"/>
                </a:solidFill>
                <a:latin typeface="+mj-ea"/>
                <a:ea typeface="+mj-ea"/>
              </a:rPr>
              <a:t>毒品、麻藥及施用器材。</a:t>
            </a:r>
            <a:endParaRPr lang="en-US" altLang="zh-TW" sz="2200" b="1" dirty="0">
              <a:solidFill>
                <a:srgbClr val="000000"/>
              </a:solidFill>
              <a:latin typeface="+mj-ea"/>
              <a:ea typeface="+mj-ea"/>
            </a:endParaRPr>
          </a:p>
          <a:p>
            <a:r>
              <a:rPr lang="zh-TW" altLang="en-US" sz="2200" b="1" dirty="0">
                <a:solidFill>
                  <a:srgbClr val="7030A0"/>
                </a:solidFill>
                <a:latin typeface="+mj-ea"/>
                <a:ea typeface="+mj-ea"/>
              </a:rPr>
              <a:t>二、違禁物品</a:t>
            </a:r>
            <a:r>
              <a:rPr lang="zh-TW" altLang="en-US" sz="2200" b="1" dirty="0">
                <a:solidFill>
                  <a:srgbClr val="000000"/>
                </a:solidFill>
                <a:latin typeface="+mj-ea"/>
                <a:ea typeface="+mj-ea"/>
              </a:rPr>
              <a:t>：應交由學校予以</a:t>
            </a:r>
            <a:r>
              <a:rPr lang="zh-TW" altLang="en-US" sz="2200" b="1" dirty="0">
                <a:solidFill>
                  <a:srgbClr val="FF0000"/>
                </a:solidFill>
                <a:latin typeface="+mj-ea"/>
                <a:ea typeface="+mj-ea"/>
              </a:rPr>
              <a:t>暫時保管</a:t>
            </a:r>
            <a:r>
              <a:rPr lang="zh-TW" altLang="en-US" sz="2200" b="1" dirty="0">
                <a:solidFill>
                  <a:srgbClr val="000000"/>
                </a:solidFill>
                <a:latin typeface="+mj-ea"/>
                <a:ea typeface="+mj-ea"/>
              </a:rPr>
              <a:t>，並通知法定代理人或實際照顧者領回。但學校認為</a:t>
            </a:r>
            <a:r>
              <a:rPr lang="zh-TW" altLang="en-US" sz="2200" b="1" dirty="0">
                <a:solidFill>
                  <a:srgbClr val="FF0000"/>
                </a:solidFill>
                <a:latin typeface="+mj-ea"/>
                <a:ea typeface="+mj-ea"/>
              </a:rPr>
              <a:t>沒收或沒入之必要者</a:t>
            </a:r>
            <a:r>
              <a:rPr lang="zh-TW" altLang="en-US" sz="2200" b="1" dirty="0">
                <a:solidFill>
                  <a:srgbClr val="000000"/>
                </a:solidFill>
                <a:latin typeface="+mj-ea"/>
                <a:ea typeface="+mj-ea"/>
              </a:rPr>
              <a:t>，應移送相關權責單位處理：</a:t>
            </a:r>
            <a:endParaRPr lang="en-US" altLang="zh-TW" sz="2200" b="1" dirty="0">
              <a:solidFill>
                <a:srgbClr val="000000"/>
              </a:solidFill>
              <a:latin typeface="+mj-ea"/>
              <a:ea typeface="+mj-ea"/>
            </a:endParaRPr>
          </a:p>
          <a:p>
            <a:r>
              <a:rPr lang="zh-TW" altLang="en-US" sz="2200" b="1" dirty="0">
                <a:solidFill>
                  <a:srgbClr val="000000"/>
                </a:solidFill>
                <a:latin typeface="+mj-ea"/>
                <a:ea typeface="+mj-ea"/>
              </a:rPr>
              <a:t>（一）有危害他人生命、身體之虞之刀械、化學製劑或其他危險物品。</a:t>
            </a:r>
            <a:endParaRPr lang="en-US" altLang="zh-TW" sz="2200" b="1" dirty="0">
              <a:solidFill>
                <a:srgbClr val="000000"/>
              </a:solidFill>
              <a:latin typeface="+mj-ea"/>
              <a:ea typeface="+mj-ea"/>
            </a:endParaRPr>
          </a:p>
          <a:p>
            <a:r>
              <a:rPr lang="zh-TW" altLang="en-US" sz="2200" b="1" dirty="0">
                <a:solidFill>
                  <a:srgbClr val="000000"/>
                </a:solidFill>
                <a:latin typeface="+mj-ea"/>
                <a:ea typeface="+mj-ea"/>
              </a:rPr>
              <a:t>（二）猥褻或暴力之書刊、圖片、影片或其他物品。</a:t>
            </a:r>
            <a:endParaRPr lang="en-US" altLang="zh-TW" sz="2200" b="1" dirty="0">
              <a:solidFill>
                <a:srgbClr val="000000"/>
              </a:solidFill>
              <a:latin typeface="+mj-ea"/>
              <a:ea typeface="+mj-ea"/>
            </a:endParaRPr>
          </a:p>
          <a:p>
            <a:r>
              <a:rPr lang="zh-TW" altLang="en-US" sz="2200" b="1" dirty="0">
                <a:solidFill>
                  <a:srgbClr val="000000"/>
                </a:solidFill>
                <a:latin typeface="+mj-ea"/>
                <a:ea typeface="+mj-ea"/>
              </a:rPr>
              <a:t>（三）菸、酒、檳榔或其他有礙學生健康之物品。</a:t>
            </a:r>
            <a:endParaRPr lang="en-US" altLang="zh-TW" sz="2200" b="1" dirty="0">
              <a:solidFill>
                <a:srgbClr val="000000"/>
              </a:solidFill>
              <a:latin typeface="+mj-ea"/>
              <a:ea typeface="+mj-ea"/>
            </a:endParaRPr>
          </a:p>
          <a:p>
            <a:r>
              <a:rPr lang="zh-TW" altLang="en-US" sz="2200" b="1" dirty="0">
                <a:solidFill>
                  <a:srgbClr val="000000"/>
                </a:solidFill>
                <a:latin typeface="+mj-ea"/>
                <a:ea typeface="+mj-ea"/>
              </a:rPr>
              <a:t>（四）其他法令規定之違禁物品。</a:t>
            </a:r>
            <a:endParaRPr lang="en-US" altLang="zh-TW" sz="2200" b="1" dirty="0">
              <a:solidFill>
                <a:srgbClr val="000000"/>
              </a:solidFill>
              <a:latin typeface="+mj-ea"/>
              <a:ea typeface="+mj-ea"/>
            </a:endParaRPr>
          </a:p>
          <a:p>
            <a:r>
              <a:rPr lang="zh-TW" altLang="en-US" sz="2200" b="1" dirty="0">
                <a:solidFill>
                  <a:srgbClr val="7030A0"/>
                </a:solidFill>
                <a:latin typeface="+mj-ea"/>
                <a:ea typeface="+mj-ea"/>
              </a:rPr>
              <a:t>三、其他物品</a:t>
            </a:r>
            <a:r>
              <a:rPr lang="zh-TW" altLang="en-US" sz="2200" b="1" dirty="0">
                <a:solidFill>
                  <a:srgbClr val="000000"/>
                </a:solidFill>
                <a:latin typeface="+mj-ea"/>
                <a:ea typeface="+mj-ea"/>
              </a:rPr>
              <a:t>：教師或學校發現學生攜帶前二項各款以外之物品，</a:t>
            </a:r>
            <a:r>
              <a:rPr lang="zh-TW" altLang="en-US" sz="2200" b="1" dirty="0">
                <a:solidFill>
                  <a:srgbClr val="FF0000"/>
                </a:solidFill>
                <a:latin typeface="+mj-ea"/>
                <a:ea typeface="+mj-ea"/>
              </a:rPr>
              <a:t>有妨害學習、教學或校園安全之虞者，得予「暫時保管」，</a:t>
            </a:r>
            <a:r>
              <a:rPr lang="zh-TW" altLang="en-US" sz="2200" b="1" dirty="0">
                <a:solidFill>
                  <a:srgbClr val="000000"/>
                </a:solidFill>
                <a:latin typeface="+mj-ea"/>
                <a:ea typeface="+mj-ea"/>
              </a:rPr>
              <a:t>於無妨害學習、教學或校園安全之虞時，</a:t>
            </a:r>
            <a:r>
              <a:rPr lang="zh-TW" altLang="en-US" sz="2200" b="1" dirty="0">
                <a:solidFill>
                  <a:srgbClr val="FF0000"/>
                </a:solidFill>
                <a:latin typeface="+mj-ea"/>
                <a:ea typeface="+mj-ea"/>
              </a:rPr>
              <a:t>返還學生或通知法定代理人或實際照顧者領回</a:t>
            </a:r>
            <a:r>
              <a:rPr lang="zh-TW" altLang="en-US" sz="2200" b="1" dirty="0">
                <a:solidFill>
                  <a:srgbClr val="000000"/>
                </a:solidFill>
                <a:latin typeface="+mj-ea"/>
                <a:ea typeface="+mj-ea"/>
              </a:rPr>
              <a:t>。教師或學校為暫時保管時，應負</a:t>
            </a:r>
            <a:r>
              <a:rPr lang="zh-TW" altLang="en-US" sz="2200" b="1" dirty="0">
                <a:solidFill>
                  <a:srgbClr val="FF0000"/>
                </a:solidFill>
                <a:latin typeface="+mj-ea"/>
                <a:ea typeface="+mj-ea"/>
              </a:rPr>
              <a:t>妥善管理之責，不得損壞。</a:t>
            </a:r>
          </a:p>
        </p:txBody>
      </p:sp>
      <p:sp>
        <p:nvSpPr>
          <p:cNvPr id="2" name="投影片編號版面配置區 1"/>
          <p:cNvSpPr>
            <a:spLocks noGrp="1"/>
          </p:cNvSpPr>
          <p:nvPr>
            <p:ph type="sldNum" sz="quarter" idx="12"/>
          </p:nvPr>
        </p:nvSpPr>
        <p:spPr/>
        <p:txBody>
          <a:bodyPr/>
          <a:lstStyle/>
          <a:p>
            <a:fld id="{AC92F197-9532-471B-9190-14BFE04B8C83}" type="slidenum">
              <a:rPr lang="zh-TW" altLang="en-US" smtClean="0"/>
              <a:pPr/>
              <a:t>31</a:t>
            </a:fld>
            <a:endParaRPr lang="zh-TW" altLang="en-US" dirty="0"/>
          </a:p>
        </p:txBody>
      </p:sp>
    </p:spTree>
    <p:extLst>
      <p:ext uri="{BB962C8B-B14F-4D97-AF65-F5344CB8AC3E}">
        <p14:creationId xmlns:p14="http://schemas.microsoft.com/office/powerpoint/2010/main" val="30327734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標題 4"/>
          <p:cNvSpPr txBox="1">
            <a:spLocks/>
          </p:cNvSpPr>
          <p:nvPr/>
        </p:nvSpPr>
        <p:spPr>
          <a:xfrm>
            <a:off x="841932" y="850510"/>
            <a:ext cx="10605441" cy="890116"/>
          </a:xfrm>
          <a:prstGeom prst="rect">
            <a:avLst/>
          </a:prstGeom>
          <a:solidFill>
            <a:schemeClr val="bg1">
              <a:lumMod val="95000"/>
            </a:schemeClr>
          </a:solidFill>
        </p:spPr>
        <p:txBody>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r>
              <a:rPr lang="zh-TW" altLang="en-US" sz="5400" b="1" dirty="0">
                <a:solidFill>
                  <a:sysClr val="windowText" lastClr="000000"/>
                </a:solidFill>
                <a:latin typeface="+mj-ea"/>
                <a:cs typeface="Gen Jyuu Gothic Bold" pitchFamily="34" charset="-120"/>
              </a:rPr>
              <a:t>違法或違禁物品之處理</a:t>
            </a:r>
          </a:p>
          <a:p>
            <a:endParaRPr lang="zh-TW" altLang="en-US" sz="5400" b="1" dirty="0">
              <a:solidFill>
                <a:sysClr val="windowText" lastClr="000000"/>
              </a:solidFill>
              <a:latin typeface="+mj-ea"/>
              <a:cs typeface="Gen Jyuu Gothic Bold" pitchFamily="34" charset="-120"/>
            </a:endParaRPr>
          </a:p>
          <a:p>
            <a:endParaRPr lang="zh-TW" altLang="en-US" sz="5867" b="1" dirty="0">
              <a:solidFill>
                <a:sysClr val="windowText" lastClr="000000"/>
              </a:solidFill>
              <a:latin typeface="+mj-ea"/>
              <a:cs typeface="Gen Jyuu Gothic Bold" pitchFamily="34" charset="-120"/>
            </a:endParaRPr>
          </a:p>
        </p:txBody>
      </p:sp>
      <p:sp>
        <p:nvSpPr>
          <p:cNvPr id="2" name="投影片編號版面配置區 1"/>
          <p:cNvSpPr>
            <a:spLocks noGrp="1"/>
          </p:cNvSpPr>
          <p:nvPr>
            <p:ph type="sldNum" sz="quarter" idx="12"/>
          </p:nvPr>
        </p:nvSpPr>
        <p:spPr/>
        <p:txBody>
          <a:bodyPr/>
          <a:lstStyle/>
          <a:p>
            <a:fld id="{AC92F197-9532-471B-9190-14BFE04B8C83}" type="slidenum">
              <a:rPr lang="zh-TW" altLang="en-US" smtClean="0"/>
              <a:pPr/>
              <a:t>32</a:t>
            </a:fld>
            <a:endParaRPr lang="zh-TW" altLang="en-US" dirty="0"/>
          </a:p>
        </p:txBody>
      </p:sp>
      <p:sp>
        <p:nvSpPr>
          <p:cNvPr id="3" name="矩形 2">
            <a:extLst>
              <a:ext uri="{FF2B5EF4-FFF2-40B4-BE49-F238E27FC236}">
                <a16:creationId xmlns:a16="http://schemas.microsoft.com/office/drawing/2014/main" id="{01951816-DE7B-E1D3-4CF8-DB4B5688338F}"/>
              </a:ext>
            </a:extLst>
          </p:cNvPr>
          <p:cNvSpPr/>
          <p:nvPr/>
        </p:nvSpPr>
        <p:spPr>
          <a:xfrm>
            <a:off x="1327785" y="1904775"/>
            <a:ext cx="4768215" cy="646331"/>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altLang="zh-TW" sz="3600" b="1" dirty="0">
                <a:ln/>
                <a:solidFill>
                  <a:schemeClr val="tx1">
                    <a:lumMod val="10000"/>
                  </a:schemeClr>
                </a:solidFill>
                <a:latin typeface="+mj-ea"/>
                <a:ea typeface="+mj-ea"/>
                <a:hlinkClick r:id="rId3">
                  <a:extLst>
                    <a:ext uri="{A12FA001-AC4F-418D-AE19-62706E023703}">
                      <ahyp:hlinkClr xmlns:ahyp="http://schemas.microsoft.com/office/drawing/2018/hyperlinkcolor" val="tx"/>
                    </a:ext>
                  </a:extLst>
                </a:hlinkClick>
              </a:rPr>
              <a:t>*</a:t>
            </a:r>
            <a:r>
              <a:rPr lang="zh-TW" altLang="en-US" sz="3600" b="1" dirty="0">
                <a:ln/>
                <a:solidFill>
                  <a:schemeClr val="tx1">
                    <a:lumMod val="10000"/>
                  </a:schemeClr>
                </a:solidFill>
                <a:latin typeface="+mj-ea"/>
                <a:ea typeface="+mj-ea"/>
                <a:hlinkClick r:id="rId3">
                  <a:extLst>
                    <a:ext uri="{A12FA001-AC4F-418D-AE19-62706E023703}">
                      <ahyp:hlinkClr xmlns:ahyp="http://schemas.microsoft.com/office/drawing/2018/hyperlinkcolor" val="tx"/>
                    </a:ext>
                  </a:extLst>
                </a:hlinkClick>
              </a:rPr>
              <a:t>蘿蔔</a:t>
            </a:r>
            <a:r>
              <a:rPr lang="zh-TW" altLang="en-US" sz="3600" b="1" cap="none" spc="0" dirty="0">
                <a:ln/>
                <a:solidFill>
                  <a:schemeClr val="tx1">
                    <a:lumMod val="10000"/>
                  </a:schemeClr>
                </a:solidFill>
                <a:effectLst/>
                <a:latin typeface="+mj-ea"/>
                <a:ea typeface="+mj-ea"/>
                <a:hlinkClick r:id="rId3">
                  <a:extLst>
                    <a:ext uri="{A12FA001-AC4F-418D-AE19-62706E023703}">
                      <ahyp:hlinkClr xmlns:ahyp="http://schemas.microsoft.com/office/drawing/2018/hyperlinkcolor" val="tx"/>
                    </a:ext>
                  </a:extLst>
                </a:hlinkClick>
              </a:rPr>
              <a:t>刀是違禁物品嗎？</a:t>
            </a:r>
            <a:endParaRPr lang="zh-TW" altLang="en-US" sz="2800" b="1" cap="none" spc="0" dirty="0">
              <a:ln/>
              <a:solidFill>
                <a:schemeClr val="tx1">
                  <a:lumMod val="10000"/>
                </a:schemeClr>
              </a:solidFill>
              <a:effectLst/>
              <a:latin typeface="+mj-ea"/>
              <a:ea typeface="+mj-ea"/>
            </a:endParaRPr>
          </a:p>
        </p:txBody>
      </p:sp>
      <p:pic>
        <p:nvPicPr>
          <p:cNvPr id="7" name="圖片 6">
            <a:extLst>
              <a:ext uri="{FF2B5EF4-FFF2-40B4-BE49-F238E27FC236}">
                <a16:creationId xmlns:a16="http://schemas.microsoft.com/office/drawing/2014/main" id="{A54A2AE5-25D3-0547-2137-3C9B90ECE5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14878" y="3096132"/>
            <a:ext cx="3963976" cy="2643941"/>
          </a:xfrm>
          <a:prstGeom prst="rect">
            <a:avLst/>
          </a:prstGeom>
        </p:spPr>
      </p:pic>
      <p:pic>
        <p:nvPicPr>
          <p:cNvPr id="9" name="圖片 8">
            <a:extLst>
              <a:ext uri="{FF2B5EF4-FFF2-40B4-BE49-F238E27FC236}">
                <a16:creationId xmlns:a16="http://schemas.microsoft.com/office/drawing/2014/main" id="{DE56BF5A-DFD5-81B6-0C64-DA7D4A071E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83281" y="3112421"/>
            <a:ext cx="3799989" cy="2627652"/>
          </a:xfrm>
          <a:prstGeom prst="rect">
            <a:avLst/>
          </a:prstGeom>
        </p:spPr>
      </p:pic>
      <p:sp>
        <p:nvSpPr>
          <p:cNvPr id="4" name="文字方塊 3">
            <a:extLst>
              <a:ext uri="{FF2B5EF4-FFF2-40B4-BE49-F238E27FC236}">
                <a16:creationId xmlns:a16="http://schemas.microsoft.com/office/drawing/2014/main" id="{0273031A-E3BE-7FCD-9D40-182ADE31C933}"/>
              </a:ext>
            </a:extLst>
          </p:cNvPr>
          <p:cNvSpPr txBox="1"/>
          <p:nvPr/>
        </p:nvSpPr>
        <p:spPr>
          <a:xfrm>
            <a:off x="5402849" y="2582661"/>
            <a:ext cx="5088651" cy="369332"/>
          </a:xfrm>
          <a:prstGeom prst="rect">
            <a:avLst/>
          </a:prstGeom>
          <a:noFill/>
        </p:spPr>
        <p:txBody>
          <a:bodyPr wrap="square" rtlCol="0">
            <a:spAutoFit/>
          </a:bodyPr>
          <a:lstStyle/>
          <a:p>
            <a:r>
              <a:rPr lang="zh-TW" altLang="en-US" dirty="0">
                <a:solidFill>
                  <a:schemeClr val="tx1">
                    <a:lumMod val="10000"/>
                  </a:schemeClr>
                </a:solidFill>
                <a:latin typeface="+mj-ea"/>
                <a:ea typeface="+mj-ea"/>
              </a:rPr>
              <a:t>桃園市政府教育局桃教字第 </a:t>
            </a:r>
            <a:r>
              <a:rPr lang="en-US" altLang="zh-TW" dirty="0">
                <a:solidFill>
                  <a:schemeClr val="tx1">
                    <a:lumMod val="10000"/>
                  </a:schemeClr>
                </a:solidFill>
                <a:latin typeface="+mj-ea"/>
                <a:ea typeface="+mj-ea"/>
              </a:rPr>
              <a:t>1120107632 </a:t>
            </a:r>
            <a:r>
              <a:rPr lang="zh-TW" altLang="en-US" dirty="0">
                <a:solidFill>
                  <a:schemeClr val="tx1">
                    <a:lumMod val="10000"/>
                  </a:schemeClr>
                </a:solidFill>
                <a:latin typeface="+mj-ea"/>
                <a:ea typeface="+mj-ea"/>
              </a:rPr>
              <a:t>號函</a:t>
            </a:r>
          </a:p>
        </p:txBody>
      </p:sp>
    </p:spTree>
    <p:extLst>
      <p:ext uri="{BB962C8B-B14F-4D97-AF65-F5344CB8AC3E}">
        <p14:creationId xmlns:p14="http://schemas.microsoft.com/office/powerpoint/2010/main" val="35178520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02C187-FC92-E70D-851C-C95F22F5EC0E}"/>
            </a:ext>
          </a:extLst>
        </p:cNvPr>
        <p:cNvGrpSpPr/>
        <p:nvPr/>
      </p:nvGrpSpPr>
      <p:grpSpPr>
        <a:xfrm>
          <a:off x="0" y="0"/>
          <a:ext cx="0" cy="0"/>
          <a:chOff x="0" y="0"/>
          <a:chExt cx="0" cy="0"/>
        </a:xfrm>
      </p:grpSpPr>
      <p:sp>
        <p:nvSpPr>
          <p:cNvPr id="4" name="標題 3">
            <a:extLst>
              <a:ext uri="{FF2B5EF4-FFF2-40B4-BE49-F238E27FC236}">
                <a16:creationId xmlns:a16="http://schemas.microsoft.com/office/drawing/2014/main" id="{919516F0-CC6C-C0A1-8E2C-9F9BE80FD317}"/>
              </a:ext>
            </a:extLst>
          </p:cNvPr>
          <p:cNvSpPr>
            <a:spLocks noGrp="1"/>
          </p:cNvSpPr>
          <p:nvPr>
            <p:ph type="title"/>
          </p:nvPr>
        </p:nvSpPr>
        <p:spPr>
          <a:xfrm>
            <a:off x="-118253" y="3112624"/>
            <a:ext cx="1116792" cy="2209800"/>
          </a:xfrm>
        </p:spPr>
        <p:txBody>
          <a:bodyPr/>
          <a:lstStyle/>
          <a:p>
            <a:pPr algn="r"/>
            <a:endParaRPr lang="zh-TW" altLang="en-US" sz="4800" b="1" dirty="0"/>
          </a:p>
        </p:txBody>
      </p:sp>
      <p:pic>
        <p:nvPicPr>
          <p:cNvPr id="410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2814" y="0"/>
            <a:ext cx="11098212" cy="693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投影片編號版面配置區 2"/>
          <p:cNvSpPr>
            <a:spLocks noGrp="1"/>
          </p:cNvSpPr>
          <p:nvPr>
            <p:ph type="sldNum" idx="12"/>
          </p:nvPr>
        </p:nvSpPr>
        <p:spPr>
          <a:xfrm>
            <a:off x="0" y="5962801"/>
            <a:ext cx="731600" cy="895199"/>
          </a:xfrm>
          <a:ln>
            <a:noFill/>
          </a:ln>
        </p:spPr>
        <p:txBody>
          <a:bodyPr/>
          <a:lstStyle/>
          <a:p>
            <a:fld id="{00000000-1234-1234-1234-123412341234}" type="slidenum">
              <a:rPr lang="en" smtClean="0"/>
              <a:pPr/>
              <a:t>33</a:t>
            </a:fld>
            <a:endParaRPr lang="en" dirty="0"/>
          </a:p>
        </p:txBody>
      </p:sp>
    </p:spTree>
    <p:extLst>
      <p:ext uri="{BB962C8B-B14F-4D97-AF65-F5344CB8AC3E}">
        <p14:creationId xmlns:p14="http://schemas.microsoft.com/office/powerpoint/2010/main" val="5425695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02C187-FC92-E70D-851C-C95F22F5EC0E}"/>
            </a:ext>
          </a:extLst>
        </p:cNvPr>
        <p:cNvGrpSpPr/>
        <p:nvPr/>
      </p:nvGrpSpPr>
      <p:grpSpPr>
        <a:xfrm>
          <a:off x="0" y="0"/>
          <a:ext cx="0" cy="0"/>
          <a:chOff x="0" y="0"/>
          <a:chExt cx="0" cy="0"/>
        </a:xfrm>
      </p:grpSpPr>
      <p:sp>
        <p:nvSpPr>
          <p:cNvPr id="4" name="標題 3">
            <a:extLst>
              <a:ext uri="{FF2B5EF4-FFF2-40B4-BE49-F238E27FC236}">
                <a16:creationId xmlns:a16="http://schemas.microsoft.com/office/drawing/2014/main" id="{919516F0-CC6C-C0A1-8E2C-9F9BE80FD317}"/>
              </a:ext>
            </a:extLst>
          </p:cNvPr>
          <p:cNvSpPr>
            <a:spLocks noGrp="1"/>
          </p:cNvSpPr>
          <p:nvPr>
            <p:ph type="title"/>
          </p:nvPr>
        </p:nvSpPr>
        <p:spPr>
          <a:xfrm>
            <a:off x="205597" y="3112624"/>
            <a:ext cx="1116792" cy="2209800"/>
          </a:xfrm>
        </p:spPr>
        <p:txBody>
          <a:bodyPr/>
          <a:lstStyle/>
          <a:p>
            <a:pPr algn="r"/>
            <a:endParaRPr lang="zh-TW" altLang="en-US" sz="4800" b="1" dirty="0"/>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9916" y="-142874"/>
            <a:ext cx="9890083" cy="7000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投影片編號版面配置區 1"/>
          <p:cNvSpPr>
            <a:spLocks noGrp="1"/>
          </p:cNvSpPr>
          <p:nvPr>
            <p:ph type="sldNum" idx="12"/>
          </p:nvPr>
        </p:nvSpPr>
        <p:spPr>
          <a:ln>
            <a:noFill/>
          </a:ln>
        </p:spPr>
        <p:txBody>
          <a:bodyPr/>
          <a:lstStyle/>
          <a:p>
            <a:fld id="{00000000-1234-1234-1234-123412341234}" type="slidenum">
              <a:rPr lang="en" smtClean="0"/>
              <a:pPr/>
              <a:t>34</a:t>
            </a:fld>
            <a:endParaRPr lang="en" dirty="0"/>
          </a:p>
        </p:txBody>
      </p:sp>
    </p:spTree>
    <p:extLst>
      <p:ext uri="{BB962C8B-B14F-4D97-AF65-F5344CB8AC3E}">
        <p14:creationId xmlns:p14="http://schemas.microsoft.com/office/powerpoint/2010/main" val="5973474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DF37D-643E-1721-F647-F677D29BBC25}"/>
            </a:ext>
          </a:extLst>
        </p:cNvPr>
        <p:cNvGrpSpPr/>
        <p:nvPr/>
      </p:nvGrpSpPr>
      <p:grpSpPr>
        <a:xfrm>
          <a:off x="0" y="0"/>
          <a:ext cx="0" cy="0"/>
          <a:chOff x="0" y="0"/>
          <a:chExt cx="0" cy="0"/>
        </a:xfrm>
      </p:grpSpPr>
      <p:sp>
        <p:nvSpPr>
          <p:cNvPr id="4" name="標題 3">
            <a:extLst>
              <a:ext uri="{FF2B5EF4-FFF2-40B4-BE49-F238E27FC236}">
                <a16:creationId xmlns:a16="http://schemas.microsoft.com/office/drawing/2014/main" id="{9640E6E9-AC98-37AC-EAA8-B1227DA0B27C}"/>
              </a:ext>
            </a:extLst>
          </p:cNvPr>
          <p:cNvSpPr>
            <a:spLocks noGrp="1"/>
          </p:cNvSpPr>
          <p:nvPr>
            <p:ph type="title"/>
          </p:nvPr>
        </p:nvSpPr>
        <p:spPr>
          <a:xfrm>
            <a:off x="514495" y="508836"/>
            <a:ext cx="11163010" cy="1079995"/>
          </a:xfrm>
        </p:spPr>
        <p:txBody>
          <a:bodyPr/>
          <a:lstStyle/>
          <a:p>
            <a:pPr algn="ctr"/>
            <a:r>
              <a:rPr lang="zh-TW" altLang="en-US" sz="6000" b="1" dirty="0">
                <a:latin typeface="+mj-ea"/>
                <a:ea typeface="+mj-ea"/>
              </a:rPr>
              <a:t>高職翻查學生行李 教育部查處</a:t>
            </a:r>
            <a:endParaRPr lang="zh-TW" altLang="en-US" b="1" dirty="0">
              <a:latin typeface="+mj-ea"/>
              <a:ea typeface="+mj-ea"/>
            </a:endParaRPr>
          </a:p>
        </p:txBody>
      </p:sp>
      <p:sp>
        <p:nvSpPr>
          <p:cNvPr id="2" name="文字方塊 1">
            <a:extLst>
              <a:ext uri="{FF2B5EF4-FFF2-40B4-BE49-F238E27FC236}">
                <a16:creationId xmlns:a16="http://schemas.microsoft.com/office/drawing/2014/main" id="{C1D0A374-C3B9-3DF2-67D9-FFED57262ECF}"/>
              </a:ext>
            </a:extLst>
          </p:cNvPr>
          <p:cNvSpPr txBox="1"/>
          <p:nvPr/>
        </p:nvSpPr>
        <p:spPr>
          <a:xfrm>
            <a:off x="328321" y="1836481"/>
            <a:ext cx="11700588" cy="5057795"/>
          </a:xfrm>
          <a:prstGeom prst="rect">
            <a:avLst/>
          </a:prstGeom>
          <a:noFill/>
        </p:spPr>
        <p:txBody>
          <a:bodyPr wrap="square" rtlCol="0">
            <a:spAutoFit/>
          </a:bodyPr>
          <a:lstStyle/>
          <a:p>
            <a:r>
              <a:rPr lang="zh-TW" altLang="en-US" sz="2400" dirty="0">
                <a:solidFill>
                  <a:srgbClr val="000000"/>
                </a:solidFill>
                <a:latin typeface="+mj-ea"/>
                <a:ea typeface="+mj-ea"/>
                <a:cs typeface="Gen Jyuu Gothic Bold" panose="02020500000000000000" charset="-120"/>
              </a:rPr>
              <a:t>人本教育基金會、立委范雲今（</a:t>
            </a:r>
            <a:r>
              <a:rPr lang="en-US" altLang="zh-TW" sz="2400" dirty="0">
                <a:solidFill>
                  <a:srgbClr val="000000"/>
                </a:solidFill>
                <a:latin typeface="+mj-ea"/>
                <a:ea typeface="+mj-ea"/>
                <a:cs typeface="Gen Jyuu Gothic Bold" panose="02020500000000000000" charset="-120"/>
              </a:rPr>
              <a:t>18</a:t>
            </a:r>
            <a:r>
              <a:rPr lang="zh-TW" altLang="en-US" sz="2400" dirty="0">
                <a:solidFill>
                  <a:srgbClr val="000000"/>
                </a:solidFill>
                <a:latin typeface="+mj-ea"/>
                <a:ea typeface="+mj-ea"/>
                <a:cs typeface="Gen Jyuu Gothic Bold" panose="02020500000000000000" charset="-120"/>
              </a:rPr>
              <a:t>）日召開記者會表示，接獲國立東港海事學校學生投訴，去年底畢業旅行出發當天，學務主任在司令台上要求所有學生把行李打開，讓教官詳加檢查，已侵害學生隱私，教育部應徹查並追究責任。教育部回應，</a:t>
            </a:r>
            <a:r>
              <a:rPr lang="en-US" altLang="zh-TW" sz="2400" dirty="0">
                <a:solidFill>
                  <a:srgbClr val="000000"/>
                </a:solidFill>
                <a:latin typeface="+mj-ea"/>
                <a:ea typeface="+mj-ea"/>
                <a:cs typeface="Gen Jyuu Gothic Bold" panose="02020500000000000000" charset="-120"/>
              </a:rPr>
              <a:t>2</a:t>
            </a:r>
            <a:r>
              <a:rPr lang="zh-TW" altLang="en-US" sz="2400" dirty="0">
                <a:solidFill>
                  <a:srgbClr val="000000"/>
                </a:solidFill>
                <a:latin typeface="+mj-ea"/>
                <a:ea typeface="+mj-ea"/>
                <a:cs typeface="Gen Jyuu Gothic Bold" panose="02020500000000000000" charset="-120"/>
              </a:rPr>
              <a:t>月底前將專案查處、實地查訪學校處理流程，行政人員若有違規、疏失，將進行考核懲處。</a:t>
            </a:r>
            <a:endParaRPr lang="en-US" altLang="zh-TW" sz="2400" dirty="0">
              <a:solidFill>
                <a:srgbClr val="000000"/>
              </a:solidFill>
              <a:latin typeface="+mj-ea"/>
              <a:ea typeface="+mj-ea"/>
              <a:cs typeface="Gen Jyuu Gothic Bold" panose="02020500000000000000" charset="-120"/>
            </a:endParaRPr>
          </a:p>
          <a:p>
            <a:pPr>
              <a:lnSpc>
                <a:spcPts val="1000"/>
              </a:lnSpc>
            </a:pPr>
            <a:endParaRPr lang="zh-TW" altLang="en-US" sz="2400" dirty="0">
              <a:solidFill>
                <a:srgbClr val="000000"/>
              </a:solidFill>
              <a:latin typeface="+mj-ea"/>
              <a:ea typeface="+mj-ea"/>
              <a:cs typeface="Gen Jyuu Gothic Bold" panose="02020500000000000000" charset="-120"/>
            </a:endParaRPr>
          </a:p>
          <a:p>
            <a:r>
              <a:rPr lang="zh-TW" altLang="en-US" sz="2400" dirty="0">
                <a:solidFill>
                  <a:srgbClr val="000000"/>
                </a:solidFill>
                <a:latin typeface="+mj-ea"/>
                <a:ea typeface="+mj-ea"/>
                <a:cs typeface="Gen Jyuu Gothic Bold" panose="02020500000000000000" charset="-120"/>
              </a:rPr>
              <a:t>人本教育基金會校安中心主任張萍指出，東港海事在去年</a:t>
            </a:r>
            <a:r>
              <a:rPr lang="en-US" altLang="zh-TW" sz="2400" dirty="0">
                <a:solidFill>
                  <a:srgbClr val="000000"/>
                </a:solidFill>
                <a:latin typeface="+mj-ea"/>
                <a:ea typeface="+mj-ea"/>
                <a:cs typeface="Gen Jyuu Gothic Bold" panose="02020500000000000000" charset="-120"/>
              </a:rPr>
              <a:t>12</a:t>
            </a:r>
            <a:r>
              <a:rPr lang="zh-TW" altLang="en-US" sz="2400" dirty="0">
                <a:solidFill>
                  <a:srgbClr val="000000"/>
                </a:solidFill>
                <a:latin typeface="+mj-ea"/>
                <a:ea typeface="+mj-ea"/>
                <a:cs typeface="Gen Jyuu Gothic Bold" panose="02020500000000000000" charset="-120"/>
              </a:rPr>
              <a:t>月</a:t>
            </a:r>
            <a:r>
              <a:rPr lang="en-US" altLang="zh-TW" sz="2400" dirty="0">
                <a:solidFill>
                  <a:srgbClr val="000000"/>
                </a:solidFill>
                <a:latin typeface="+mj-ea"/>
                <a:ea typeface="+mj-ea"/>
                <a:cs typeface="Gen Jyuu Gothic Bold" panose="02020500000000000000" charset="-120"/>
              </a:rPr>
              <a:t>14</a:t>
            </a:r>
            <a:r>
              <a:rPr lang="zh-TW" altLang="en-US" sz="2400" dirty="0">
                <a:solidFill>
                  <a:srgbClr val="000000"/>
                </a:solidFill>
                <a:latin typeface="+mj-ea"/>
                <a:ea typeface="+mj-ea"/>
                <a:cs typeface="Gen Jyuu Gothic Bold" panose="02020500000000000000" charset="-120"/>
              </a:rPr>
              <a:t>日舉辦畢業旅行，出發前，學務主任朱怡貞要求所有學生把行李打開以便檢查，有學生不願被翻查私人物品，主任教官林聖川卻表示「大家都翻啊，又不是只有（你）」，執意檢查，並要求該生自己動手將私人物品從行李中翻出來，並打開供其查看。</a:t>
            </a:r>
            <a:endParaRPr lang="en-US" altLang="zh-TW" sz="2400" dirty="0">
              <a:solidFill>
                <a:srgbClr val="000000"/>
              </a:solidFill>
              <a:latin typeface="+mj-ea"/>
              <a:ea typeface="+mj-ea"/>
              <a:cs typeface="Gen Jyuu Gothic Bold" panose="02020500000000000000" charset="-120"/>
            </a:endParaRPr>
          </a:p>
          <a:p>
            <a:pPr>
              <a:lnSpc>
                <a:spcPts val="1000"/>
              </a:lnSpc>
            </a:pPr>
            <a:endParaRPr lang="zh-TW" altLang="en-US" sz="2400" dirty="0">
              <a:solidFill>
                <a:srgbClr val="000000"/>
              </a:solidFill>
              <a:latin typeface="+mj-ea"/>
              <a:ea typeface="+mj-ea"/>
              <a:cs typeface="Gen Jyuu Gothic Bold" panose="02020500000000000000" charset="-120"/>
            </a:endParaRPr>
          </a:p>
          <a:p>
            <a:r>
              <a:rPr lang="zh-TW" altLang="en-US" sz="2400" dirty="0">
                <a:solidFill>
                  <a:srgbClr val="000000"/>
                </a:solidFill>
                <a:latin typeface="+mj-ea"/>
                <a:ea typeface="+mj-ea"/>
                <a:cs typeface="Gen Jyuu Gothic Bold" panose="02020500000000000000" charset="-120"/>
              </a:rPr>
              <a:t>教育部</a:t>
            </a:r>
            <a:r>
              <a:rPr lang="en-US" altLang="zh-TW" sz="2400" dirty="0">
                <a:solidFill>
                  <a:srgbClr val="000000"/>
                </a:solidFill>
                <a:latin typeface="+mj-ea"/>
                <a:ea typeface="+mj-ea"/>
                <a:cs typeface="Gen Jyuu Gothic Bold" panose="02020500000000000000" charset="-120"/>
              </a:rPr>
              <a:t>《</a:t>
            </a:r>
            <a:r>
              <a:rPr lang="zh-TW" altLang="en-US" sz="2400" dirty="0">
                <a:solidFill>
                  <a:srgbClr val="000000"/>
                </a:solidFill>
                <a:latin typeface="+mj-ea"/>
                <a:ea typeface="+mj-ea"/>
                <a:cs typeface="Gen Jyuu Gothic Bold" panose="02020500000000000000" charset="-120"/>
              </a:rPr>
              <a:t>學校訂定教師輔導與管教學生辦法注意事項</a:t>
            </a:r>
            <a:r>
              <a:rPr lang="en-US" altLang="zh-TW" sz="2400" dirty="0">
                <a:solidFill>
                  <a:srgbClr val="000000"/>
                </a:solidFill>
                <a:latin typeface="+mj-ea"/>
                <a:ea typeface="+mj-ea"/>
                <a:cs typeface="Gen Jyuu Gothic Bold" panose="02020500000000000000" charset="-120"/>
              </a:rPr>
              <a:t>》</a:t>
            </a:r>
            <a:r>
              <a:rPr lang="zh-TW" altLang="en-US" sz="2400" dirty="0">
                <a:solidFill>
                  <a:srgbClr val="000000"/>
                </a:solidFill>
                <a:latin typeface="+mj-ea"/>
                <a:ea typeface="+mj-ea"/>
                <a:cs typeface="Gen Jyuu Gothic Bold" panose="02020500000000000000" charset="-120"/>
              </a:rPr>
              <a:t>第</a:t>
            </a:r>
            <a:r>
              <a:rPr lang="en-US" altLang="zh-TW" sz="2400" dirty="0">
                <a:solidFill>
                  <a:srgbClr val="000000"/>
                </a:solidFill>
                <a:latin typeface="+mj-ea"/>
                <a:ea typeface="+mj-ea"/>
                <a:cs typeface="Gen Jyuu Gothic Bold" panose="02020500000000000000" charset="-120"/>
              </a:rPr>
              <a:t>28</a:t>
            </a:r>
            <a:r>
              <a:rPr lang="zh-TW" altLang="en-US" sz="2400" dirty="0">
                <a:solidFill>
                  <a:srgbClr val="000000"/>
                </a:solidFill>
                <a:latin typeface="+mj-ea"/>
                <a:ea typeface="+mj-ea"/>
                <a:cs typeface="Gen Jyuu Gothic Bold" panose="02020500000000000000" charset="-120"/>
              </a:rPr>
              <a:t>、</a:t>
            </a:r>
            <a:r>
              <a:rPr lang="en-US" altLang="zh-TW" sz="2400" dirty="0">
                <a:solidFill>
                  <a:srgbClr val="000000"/>
                </a:solidFill>
                <a:latin typeface="+mj-ea"/>
                <a:ea typeface="+mj-ea"/>
                <a:cs typeface="Gen Jyuu Gothic Bold" panose="02020500000000000000" charset="-120"/>
              </a:rPr>
              <a:t>29</a:t>
            </a:r>
            <a:r>
              <a:rPr lang="zh-TW" altLang="en-US" sz="2400" dirty="0">
                <a:solidFill>
                  <a:srgbClr val="000000"/>
                </a:solidFill>
                <a:latin typeface="+mj-ea"/>
                <a:ea typeface="+mj-ea"/>
                <a:cs typeface="Gen Jyuu Gothic Bold" panose="02020500000000000000" charset="-120"/>
              </a:rPr>
              <a:t>條明定，除非有相當理由及證據足以認為學生涉嫌犯罪或攜帶違禁物品，或為了避免緊急危害，否則學校不得搜查學生身體及其私人物品；而且學校搜查時，還要有</a:t>
            </a:r>
            <a:r>
              <a:rPr lang="en-US" altLang="zh-TW" sz="2400" dirty="0">
                <a:solidFill>
                  <a:srgbClr val="000000"/>
                </a:solidFill>
                <a:latin typeface="+mj-ea"/>
                <a:ea typeface="+mj-ea"/>
                <a:cs typeface="Gen Jyuu Gothic Bold" panose="02020500000000000000" charset="-120"/>
              </a:rPr>
              <a:t>2</a:t>
            </a:r>
            <a:r>
              <a:rPr lang="zh-TW" altLang="en-US" sz="2400" dirty="0">
                <a:solidFill>
                  <a:srgbClr val="000000"/>
                </a:solidFill>
                <a:latin typeface="+mj-ea"/>
                <a:ea typeface="+mj-ea"/>
                <a:cs typeface="Gen Jyuu Gothic Bold" panose="02020500000000000000" charset="-120"/>
              </a:rPr>
              <a:t>位以上的家長會代表、學生會幹部或教師陪同，並全程錄影。</a:t>
            </a:r>
          </a:p>
          <a:p>
            <a:endParaRPr lang="zh-TW" altLang="en-US" b="1" dirty="0">
              <a:latin typeface="+mj-ea"/>
              <a:ea typeface="+mj-ea"/>
            </a:endParaRPr>
          </a:p>
        </p:txBody>
      </p:sp>
      <p:sp>
        <p:nvSpPr>
          <p:cNvPr id="3" name="投影片編號版面配置區 2"/>
          <p:cNvSpPr>
            <a:spLocks noGrp="1"/>
          </p:cNvSpPr>
          <p:nvPr>
            <p:ph type="sldNum" idx="12"/>
          </p:nvPr>
        </p:nvSpPr>
        <p:spPr>
          <a:ln>
            <a:noFill/>
          </a:ln>
        </p:spPr>
        <p:txBody>
          <a:bodyPr/>
          <a:lstStyle/>
          <a:p>
            <a:fld id="{00000000-1234-1234-1234-123412341234}" type="slidenum">
              <a:rPr lang="en" smtClean="0"/>
              <a:pPr/>
              <a:t>35</a:t>
            </a:fld>
            <a:endParaRPr lang="en" dirty="0"/>
          </a:p>
        </p:txBody>
      </p:sp>
    </p:spTree>
    <p:extLst>
      <p:ext uri="{BB962C8B-B14F-4D97-AF65-F5344CB8AC3E}">
        <p14:creationId xmlns:p14="http://schemas.microsoft.com/office/powerpoint/2010/main" val="28901978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CA779-5ED8-4769-3255-07332BE46925}"/>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9305C758-0B20-7656-33AA-9AA9AB9EA9FF}"/>
              </a:ext>
            </a:extLst>
          </p:cNvPr>
          <p:cNvSpPr>
            <a:spLocks noGrp="1"/>
          </p:cNvSpPr>
          <p:nvPr>
            <p:ph type="title"/>
          </p:nvPr>
        </p:nvSpPr>
        <p:spPr/>
        <p:txBody>
          <a:bodyPr/>
          <a:lstStyle/>
          <a:p>
            <a:r>
              <a:rPr lang="zh-TW" altLang="en-US" b="1" dirty="0">
                <a:latin typeface="微軟正黑體" panose="020B0604030504040204" pitchFamily="34" charset="-120"/>
                <a:ea typeface="微軟正黑體" panose="020B0604030504040204" pitchFamily="34" charset="-120"/>
              </a:rPr>
              <a:t>土城國三割喉案</a:t>
            </a:r>
          </a:p>
        </p:txBody>
      </p:sp>
      <p:sp>
        <p:nvSpPr>
          <p:cNvPr id="6" name="文字方塊 5">
            <a:hlinkClick r:id="rId2"/>
            <a:extLst>
              <a:ext uri="{FF2B5EF4-FFF2-40B4-BE49-F238E27FC236}">
                <a16:creationId xmlns:a16="http://schemas.microsoft.com/office/drawing/2014/main" id="{A4AD5842-8B87-ED09-7D6C-57C04D5496F9}"/>
              </a:ext>
            </a:extLst>
          </p:cNvPr>
          <p:cNvSpPr txBox="1"/>
          <p:nvPr/>
        </p:nvSpPr>
        <p:spPr>
          <a:xfrm>
            <a:off x="7033113" y="5027539"/>
            <a:ext cx="5216036" cy="615553"/>
          </a:xfrm>
          <a:prstGeom prst="rect">
            <a:avLst/>
          </a:prstGeom>
          <a:noFill/>
        </p:spPr>
        <p:txBody>
          <a:bodyPr wrap="square" rtlCol="0">
            <a:spAutoFit/>
          </a:bodyPr>
          <a:lstStyle/>
          <a:p>
            <a:r>
              <a:rPr lang="zh-TW" altLang="en-US" sz="1200" b="1" dirty="0">
                <a:solidFill>
                  <a:srgbClr val="000000"/>
                </a:solidFill>
                <a:latin typeface="+mj-ea"/>
                <a:ea typeface="+mj-ea"/>
              </a:rPr>
              <a:t>網路新聞來源：</a:t>
            </a:r>
            <a:r>
              <a:rPr lang="en-US" altLang="zh-TW" sz="1000" b="1" dirty="0">
                <a:solidFill>
                  <a:srgbClr val="000000"/>
                </a:solidFill>
                <a:latin typeface="+mj-ea"/>
                <a:ea typeface="+mj-ea"/>
                <a:hlinkClick r:id="rId3"/>
              </a:rPr>
              <a:t>https://www.youtube.com/watch?v=H6nAOzcdDcA&amp;ab_channel=TVBSNEWS</a:t>
            </a:r>
            <a:endParaRPr lang="en-US" altLang="zh-TW" sz="1000" b="1" dirty="0">
              <a:solidFill>
                <a:srgbClr val="000000"/>
              </a:solidFill>
              <a:latin typeface="+mj-ea"/>
              <a:ea typeface="+mj-ea"/>
            </a:endParaRPr>
          </a:p>
          <a:p>
            <a:endParaRPr lang="en-US" altLang="zh-TW" sz="1200" b="1" dirty="0">
              <a:solidFill>
                <a:srgbClr val="000000"/>
              </a:solidFill>
              <a:latin typeface="+mj-ea"/>
              <a:ea typeface="+mj-ea"/>
            </a:endParaRPr>
          </a:p>
        </p:txBody>
      </p:sp>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76752" y="1809816"/>
            <a:ext cx="4728758" cy="31622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矩形 2"/>
          <p:cNvSpPr/>
          <p:nvPr/>
        </p:nvSpPr>
        <p:spPr>
          <a:xfrm>
            <a:off x="565639" y="1838391"/>
            <a:ext cx="6625736" cy="3170099"/>
          </a:xfrm>
          <a:prstGeom prst="rect">
            <a:avLst/>
          </a:prstGeom>
        </p:spPr>
        <p:txBody>
          <a:bodyPr wrap="square">
            <a:spAutoFit/>
          </a:bodyPr>
          <a:lstStyle/>
          <a:p>
            <a:r>
              <a:rPr lang="zh-TW" altLang="en-US" sz="2500" dirty="0">
                <a:solidFill>
                  <a:srgbClr val="000000"/>
                </a:solidFill>
                <a:latin typeface="+mj-ea"/>
                <a:ea typeface="+mj-ea"/>
              </a:rPr>
              <a:t>這起意外之所以發生，是因一名女學生前往楊姓男同學班級尋找閨蜜時，被楊男說了一句：「妳又不是我們班的」，這名女學生被傷者訓斥、趕出教室，對此心生不滿的女學生，便找上郭姓男同學找上楊男理論。不料，雙方人馬從口角爭執變成拉扯衝突，最終郭男一氣之下，掏出預藏好的彈簧刀朝楊男頸部、頭部狂刺，造成後者命危送醫，重傷不治。</a:t>
            </a:r>
          </a:p>
        </p:txBody>
      </p:sp>
      <p:sp>
        <p:nvSpPr>
          <p:cNvPr id="4" name="投影片編號版面配置區 3"/>
          <p:cNvSpPr>
            <a:spLocks noGrp="1"/>
          </p:cNvSpPr>
          <p:nvPr>
            <p:ph type="sldNum" idx="12"/>
          </p:nvPr>
        </p:nvSpPr>
        <p:spPr>
          <a:ln>
            <a:noFill/>
          </a:ln>
        </p:spPr>
        <p:txBody>
          <a:bodyPr/>
          <a:lstStyle/>
          <a:p>
            <a:fld id="{00000000-1234-1234-1234-123412341234}" type="slidenum">
              <a:rPr lang="en" smtClean="0"/>
              <a:pPr/>
              <a:t>36</a:t>
            </a:fld>
            <a:endParaRPr lang="en" dirty="0"/>
          </a:p>
        </p:txBody>
      </p:sp>
    </p:spTree>
    <p:extLst>
      <p:ext uri="{BB962C8B-B14F-4D97-AF65-F5344CB8AC3E}">
        <p14:creationId xmlns:p14="http://schemas.microsoft.com/office/powerpoint/2010/main" val="18073160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517735" y="2756736"/>
            <a:ext cx="10973601" cy="1375156"/>
          </a:xfrm>
        </p:spPr>
        <p:txBody>
          <a:bodyPr/>
          <a:lstStyle/>
          <a:p>
            <a:r>
              <a:rPr lang="zh-TW" altLang="en-US" sz="8800" dirty="0"/>
              <a:t>校園霸凌</a:t>
            </a:r>
          </a:p>
        </p:txBody>
      </p:sp>
      <p:sp>
        <p:nvSpPr>
          <p:cNvPr id="3" name="投影片編號版面配置區 2">
            <a:extLst>
              <a:ext uri="{FF2B5EF4-FFF2-40B4-BE49-F238E27FC236}">
                <a16:creationId xmlns:a16="http://schemas.microsoft.com/office/drawing/2014/main" id="{5A6C08BC-F251-A712-DAEE-41FB57699845}"/>
              </a:ext>
            </a:extLst>
          </p:cNvPr>
          <p:cNvSpPr>
            <a:spLocks noGrp="1"/>
          </p:cNvSpPr>
          <p:nvPr>
            <p:ph type="sldNum" idx="12"/>
          </p:nvPr>
        </p:nvSpPr>
        <p:spPr/>
        <p:txBody>
          <a:bodyPr/>
          <a:lstStyle/>
          <a:p>
            <a:fld id="{00000000-1234-1234-1234-123412341234}" type="slidenum">
              <a:rPr lang="en" smtClean="0"/>
              <a:pPr/>
              <a:t>37</a:t>
            </a:fld>
            <a:endParaRPr lang="en" dirty="0"/>
          </a:p>
        </p:txBody>
      </p:sp>
    </p:spTree>
    <p:extLst>
      <p:ext uri="{BB962C8B-B14F-4D97-AF65-F5344CB8AC3E}">
        <p14:creationId xmlns:p14="http://schemas.microsoft.com/office/powerpoint/2010/main" val="39086553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023C235-D69B-993F-5CC4-7901529476CB}"/>
              </a:ext>
            </a:extLst>
          </p:cNvPr>
          <p:cNvSpPr>
            <a:spLocks noGrp="1"/>
          </p:cNvSpPr>
          <p:nvPr>
            <p:ph type="title"/>
          </p:nvPr>
        </p:nvSpPr>
        <p:spPr/>
        <p:txBody>
          <a:bodyPr/>
          <a:lstStyle/>
          <a:p>
            <a:r>
              <a:rPr lang="zh-TW" altLang="en-US" dirty="0"/>
              <a:t>何為霸凌</a:t>
            </a:r>
            <a:r>
              <a:rPr lang="en-US" altLang="zh-TW" dirty="0"/>
              <a:t>?</a:t>
            </a:r>
            <a:endParaRPr lang="zh-TW" altLang="en-US" dirty="0"/>
          </a:p>
        </p:txBody>
      </p:sp>
      <p:sp>
        <p:nvSpPr>
          <p:cNvPr id="3" name="投影片編號版面配置區 2">
            <a:extLst>
              <a:ext uri="{FF2B5EF4-FFF2-40B4-BE49-F238E27FC236}">
                <a16:creationId xmlns:a16="http://schemas.microsoft.com/office/drawing/2014/main" id="{76056183-70A9-086B-DD1F-8E109489E688}"/>
              </a:ext>
            </a:extLst>
          </p:cNvPr>
          <p:cNvSpPr>
            <a:spLocks noGrp="1"/>
          </p:cNvSpPr>
          <p:nvPr>
            <p:ph type="sldNum" idx="12"/>
          </p:nvPr>
        </p:nvSpPr>
        <p:spPr/>
        <p:txBody>
          <a:bodyPr/>
          <a:lstStyle/>
          <a:p>
            <a:fld id="{00000000-1234-1234-1234-123412341234}" type="slidenum">
              <a:rPr lang="en" smtClean="0"/>
              <a:pPr/>
              <a:t>38</a:t>
            </a:fld>
            <a:endParaRPr lang="en" dirty="0"/>
          </a:p>
        </p:txBody>
      </p:sp>
      <p:grpSp>
        <p:nvGrpSpPr>
          <p:cNvPr id="4" name="群組 3">
            <a:extLst>
              <a:ext uri="{FF2B5EF4-FFF2-40B4-BE49-F238E27FC236}">
                <a16:creationId xmlns:a16="http://schemas.microsoft.com/office/drawing/2014/main" id="{737D75C5-2D69-5EB0-5255-9A8B23C29EF3}"/>
              </a:ext>
            </a:extLst>
          </p:cNvPr>
          <p:cNvGrpSpPr/>
          <p:nvPr/>
        </p:nvGrpSpPr>
        <p:grpSpPr>
          <a:xfrm>
            <a:off x="593560" y="2108362"/>
            <a:ext cx="10981220" cy="3266278"/>
            <a:chOff x="-23660" y="155133"/>
            <a:chExt cx="10981220" cy="3266278"/>
          </a:xfrm>
        </p:grpSpPr>
        <p:sp>
          <p:nvSpPr>
            <p:cNvPr id="5" name="矩形 4">
              <a:extLst>
                <a:ext uri="{FF2B5EF4-FFF2-40B4-BE49-F238E27FC236}">
                  <a16:creationId xmlns:a16="http://schemas.microsoft.com/office/drawing/2014/main" id="{72471239-2A4F-B985-EF3C-A6B45361CA8D}"/>
                </a:ext>
              </a:extLst>
            </p:cNvPr>
            <p:cNvSpPr/>
            <p:nvPr/>
          </p:nvSpPr>
          <p:spPr>
            <a:xfrm>
              <a:off x="0" y="155133"/>
              <a:ext cx="10957560" cy="2641275"/>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zh-TW" altLang="en-US"/>
            </a:p>
          </p:txBody>
        </p:sp>
        <p:sp>
          <p:nvSpPr>
            <p:cNvPr id="6" name="文字方塊 5">
              <a:extLst>
                <a:ext uri="{FF2B5EF4-FFF2-40B4-BE49-F238E27FC236}">
                  <a16:creationId xmlns:a16="http://schemas.microsoft.com/office/drawing/2014/main" id="{EEFA1D72-4BE7-8CBF-7912-D8E790C9DA7E}"/>
                </a:ext>
              </a:extLst>
            </p:cNvPr>
            <p:cNvSpPr txBox="1"/>
            <p:nvPr/>
          </p:nvSpPr>
          <p:spPr>
            <a:xfrm>
              <a:off x="-23660" y="155133"/>
              <a:ext cx="10684040" cy="32662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50428" tIns="895604" rIns="850428" bIns="163576" numCol="1" spcCol="1270" anchor="t" anchorCtr="0">
              <a:noAutofit/>
            </a:bodyPr>
            <a:lstStyle/>
            <a:p>
              <a:pPr marL="228600" lvl="1" indent="-228600" algn="l" defTabSz="1022350">
                <a:lnSpc>
                  <a:spcPts val="3000"/>
                </a:lnSpc>
                <a:spcBef>
                  <a:spcPct val="0"/>
                </a:spcBef>
                <a:spcAft>
                  <a:spcPct val="15000"/>
                </a:spcAft>
                <a:buChar char="•"/>
              </a:pPr>
              <a:r>
                <a:rPr lang="zh-TW" altLang="en-US" sz="2800" b="1" i="0" kern="1200" dirty="0">
                  <a:solidFill>
                    <a:srgbClr val="000000"/>
                  </a:solidFill>
                  <a:latin typeface="+mj-ea"/>
                  <a:ea typeface="+mj-ea"/>
                </a:rPr>
                <a:t>指個人或集體持續以言語、文字、圖畫、符號、肢體動作、電子通訊、網際網路或其他方式，直接或間接對他人故意為</a:t>
              </a:r>
              <a:r>
                <a:rPr lang="zh-TW" altLang="en-US" sz="2800" b="1" i="0" kern="1200" dirty="0">
                  <a:solidFill>
                    <a:schemeClr val="accent1">
                      <a:lumMod val="50000"/>
                    </a:schemeClr>
                  </a:solidFill>
                  <a:latin typeface="+mj-ea"/>
                  <a:ea typeface="+mj-ea"/>
                </a:rPr>
                <a:t>貶抑</a:t>
              </a:r>
              <a:r>
                <a:rPr lang="zh-TW" altLang="en-US" sz="2800" b="1" i="0" kern="1200" dirty="0">
                  <a:solidFill>
                    <a:srgbClr val="000000"/>
                  </a:solidFill>
                  <a:latin typeface="+mj-ea"/>
                  <a:ea typeface="+mj-ea"/>
                </a:rPr>
                <a:t>、</a:t>
              </a:r>
              <a:r>
                <a:rPr lang="zh-TW" altLang="en-US" sz="2800" b="1" i="0" kern="1200" dirty="0">
                  <a:solidFill>
                    <a:schemeClr val="accent1">
                      <a:lumMod val="50000"/>
                    </a:schemeClr>
                  </a:solidFill>
                  <a:latin typeface="+mj-ea"/>
                  <a:ea typeface="+mj-ea"/>
                </a:rPr>
                <a:t>排擠</a:t>
              </a:r>
              <a:r>
                <a:rPr lang="zh-TW" altLang="en-US" sz="2800" b="1" i="0" kern="1200" dirty="0">
                  <a:solidFill>
                    <a:srgbClr val="000000"/>
                  </a:solidFill>
                  <a:latin typeface="+mj-ea"/>
                  <a:ea typeface="+mj-ea"/>
                </a:rPr>
                <a:t>、</a:t>
              </a:r>
              <a:r>
                <a:rPr lang="zh-TW" altLang="en-US" sz="2800" b="1" i="0" kern="1200" dirty="0">
                  <a:solidFill>
                    <a:schemeClr val="accent1">
                      <a:lumMod val="50000"/>
                    </a:schemeClr>
                  </a:solidFill>
                  <a:latin typeface="+mj-ea"/>
                  <a:ea typeface="+mj-ea"/>
                </a:rPr>
                <a:t>欺負</a:t>
              </a:r>
              <a:r>
                <a:rPr lang="zh-TW" altLang="en-US" sz="2800" b="1" i="0" kern="1200" dirty="0">
                  <a:solidFill>
                    <a:srgbClr val="000000"/>
                  </a:solidFill>
                  <a:latin typeface="+mj-ea"/>
                  <a:ea typeface="+mj-ea"/>
                </a:rPr>
                <a:t>、</a:t>
              </a:r>
              <a:r>
                <a:rPr lang="zh-TW" altLang="en-US" sz="2800" b="1" i="0" kern="1200" dirty="0">
                  <a:solidFill>
                    <a:schemeClr val="accent1">
                      <a:lumMod val="50000"/>
                    </a:schemeClr>
                  </a:solidFill>
                  <a:latin typeface="+mj-ea"/>
                  <a:ea typeface="+mj-ea"/>
                </a:rPr>
                <a:t>騷擾</a:t>
              </a:r>
              <a:r>
                <a:rPr lang="zh-TW" altLang="en-US" sz="2800" b="1" i="0" kern="1200" dirty="0">
                  <a:solidFill>
                    <a:srgbClr val="000000"/>
                  </a:solidFill>
                  <a:latin typeface="+mj-ea"/>
                  <a:ea typeface="+mj-ea"/>
                </a:rPr>
                <a:t>或</a:t>
              </a:r>
              <a:r>
                <a:rPr lang="zh-TW" altLang="en-US" sz="2800" b="1" i="0" kern="1200" dirty="0">
                  <a:solidFill>
                    <a:schemeClr val="accent1">
                      <a:lumMod val="50000"/>
                    </a:schemeClr>
                  </a:solidFill>
                  <a:latin typeface="+mj-ea"/>
                  <a:ea typeface="+mj-ea"/>
                </a:rPr>
                <a:t>戲弄</a:t>
              </a:r>
              <a:r>
                <a:rPr lang="zh-TW" altLang="en-US" sz="2800" b="1" i="0" kern="1200" dirty="0">
                  <a:solidFill>
                    <a:srgbClr val="000000"/>
                  </a:solidFill>
                  <a:latin typeface="+mj-ea"/>
                  <a:ea typeface="+mj-ea"/>
                </a:rPr>
                <a:t>等行為，使他人處於具有敵意或不友善環境，產生精神上、生理上或財產上之損害，或影響正常學習活動之進行。</a:t>
              </a:r>
              <a:endParaRPr lang="en-US" altLang="zh-TW" sz="2800" b="1" i="0" kern="1200" dirty="0">
                <a:solidFill>
                  <a:srgbClr val="000000"/>
                </a:solidFill>
                <a:latin typeface="+mj-ea"/>
                <a:ea typeface="+mj-ea"/>
              </a:endParaRPr>
            </a:p>
            <a:p>
              <a:pPr marL="228600" lvl="1" indent="-228600" algn="l" defTabSz="1022350">
                <a:lnSpc>
                  <a:spcPts val="3000"/>
                </a:lnSpc>
                <a:spcBef>
                  <a:spcPct val="0"/>
                </a:spcBef>
                <a:spcAft>
                  <a:spcPct val="15000"/>
                </a:spcAft>
                <a:buChar char="•"/>
              </a:pPr>
              <a:r>
                <a:rPr lang="en-US" altLang="zh-TW" sz="2400" b="1" kern="1200" dirty="0">
                  <a:solidFill>
                    <a:srgbClr val="000000"/>
                  </a:solidFill>
                  <a:latin typeface="+mj-ea"/>
                  <a:ea typeface="+mj-ea"/>
                  <a:cs typeface="Gen Jyuu Gothic Bold" pitchFamily="34" charset="-120"/>
                </a:rPr>
                <a:t>113</a:t>
              </a:r>
              <a:r>
                <a:rPr lang="zh-TW" altLang="en-US" sz="2400" b="1" kern="1200" dirty="0">
                  <a:solidFill>
                    <a:srgbClr val="000000"/>
                  </a:solidFill>
                  <a:latin typeface="+mj-ea"/>
                  <a:ea typeface="+mj-ea"/>
                  <a:cs typeface="Gen Jyuu Gothic Bold" pitchFamily="34" charset="-120"/>
                </a:rPr>
                <a:t>年</a:t>
              </a:r>
              <a:r>
                <a:rPr lang="en-US" altLang="zh-TW" sz="2400" b="1" kern="1200" dirty="0">
                  <a:solidFill>
                    <a:srgbClr val="000000"/>
                  </a:solidFill>
                  <a:latin typeface="+mj-ea"/>
                  <a:ea typeface="+mj-ea"/>
                  <a:cs typeface="Gen Jyuu Gothic Bold" pitchFamily="34" charset="-120"/>
                </a:rPr>
                <a:t>4</a:t>
              </a:r>
              <a:r>
                <a:rPr lang="zh-TW" altLang="en-US" sz="2400" b="1" kern="1200" dirty="0">
                  <a:solidFill>
                    <a:srgbClr val="000000"/>
                  </a:solidFill>
                  <a:latin typeface="+mj-ea"/>
                  <a:ea typeface="+mj-ea"/>
                  <a:cs typeface="Gen Jyuu Gothic Bold" pitchFamily="34" charset="-120"/>
                </a:rPr>
                <a:t>月</a:t>
              </a:r>
              <a:r>
                <a:rPr lang="en-US" altLang="zh-TW" sz="2400" b="1" kern="1200" dirty="0">
                  <a:solidFill>
                    <a:srgbClr val="000000"/>
                  </a:solidFill>
                  <a:latin typeface="+mj-ea"/>
                  <a:ea typeface="+mj-ea"/>
                  <a:cs typeface="Gen Jyuu Gothic Bold" pitchFamily="34" charset="-120"/>
                </a:rPr>
                <a:t>17</a:t>
              </a:r>
              <a:r>
                <a:rPr lang="zh-TW" altLang="en-US" sz="2400" b="1" kern="1200" dirty="0">
                  <a:solidFill>
                    <a:srgbClr val="000000"/>
                  </a:solidFill>
                  <a:latin typeface="+mj-ea"/>
                  <a:ea typeface="+mj-ea"/>
                  <a:cs typeface="Gen Jyuu Gothic Bold" pitchFamily="34" charset="-120"/>
                </a:rPr>
                <a:t>日修法後，</a:t>
              </a:r>
              <a:r>
                <a:rPr lang="zh-TW" altLang="en-US" sz="2400" b="1" kern="1200" dirty="0">
                  <a:solidFill>
                    <a:schemeClr val="tx1">
                      <a:lumMod val="10000"/>
                    </a:schemeClr>
                  </a:solidFill>
                  <a:latin typeface="+mj-ea"/>
                  <a:ea typeface="+mj-ea"/>
                  <a:cs typeface="Gen Jyuu Gothic Bold" pitchFamily="34" charset="-120"/>
                </a:rPr>
                <a:t>校園霸凌防制準則</a:t>
              </a:r>
              <a:r>
                <a:rPr lang="zh-TW" altLang="en-US" sz="2400" b="1" kern="1200" dirty="0">
                  <a:solidFill>
                    <a:srgbClr val="000000"/>
                  </a:solidFill>
                  <a:latin typeface="+mj-ea"/>
                  <a:ea typeface="+mj-ea"/>
                  <a:cs typeface="Gen Jyuu Gothic Bold" pitchFamily="34" charset="-120"/>
                </a:rPr>
                <a:t>僅處理「</a:t>
              </a:r>
              <a:r>
                <a:rPr lang="zh-TW" altLang="en-US" sz="2400" b="1" kern="1200" dirty="0">
                  <a:solidFill>
                    <a:schemeClr val="accent1">
                      <a:lumMod val="50000"/>
                    </a:schemeClr>
                  </a:solidFill>
                  <a:latin typeface="+mj-ea"/>
                  <a:ea typeface="+mj-ea"/>
                  <a:cs typeface="Gen Jyuu Gothic Bold" pitchFamily="34" charset="-120"/>
                </a:rPr>
                <a:t>生生霸凌</a:t>
              </a:r>
              <a:r>
                <a:rPr lang="zh-TW" altLang="en-US" sz="2400" b="1" kern="1200" dirty="0">
                  <a:solidFill>
                    <a:srgbClr val="000000"/>
                  </a:solidFill>
                  <a:latin typeface="+mj-ea"/>
                  <a:ea typeface="+mj-ea"/>
                  <a:cs typeface="Gen Jyuu Gothic Bold" pitchFamily="34" charset="-120"/>
                </a:rPr>
                <a:t>」。教師若有「師生霸凌」、「體罰」、「不當管教」、「教學不力」等情事，按「高級中等以下學校教師解聘不續聘停聘或資遣辦法」，循</a:t>
              </a:r>
              <a:r>
                <a:rPr lang="zh-TW" altLang="en-US" sz="2400" b="1" kern="1200" dirty="0">
                  <a:solidFill>
                    <a:schemeClr val="accent1">
                      <a:lumMod val="50000"/>
                    </a:schemeClr>
                  </a:solidFill>
                  <a:latin typeface="+mj-ea"/>
                  <a:ea typeface="+mj-ea"/>
                  <a:cs typeface="Gen Jyuu Gothic Bold" pitchFamily="34" charset="-120"/>
                </a:rPr>
                <a:t>校事會議</a:t>
              </a:r>
              <a:r>
                <a:rPr lang="zh-TW" altLang="en-US" sz="2400" b="1" kern="1200" dirty="0">
                  <a:solidFill>
                    <a:srgbClr val="000000"/>
                  </a:solidFill>
                  <a:latin typeface="+mj-ea"/>
                  <a:ea typeface="+mj-ea"/>
                  <a:cs typeface="Gen Jyuu Gothic Bold" pitchFamily="34" charset="-120"/>
                </a:rPr>
                <a:t>之處理流程。</a:t>
              </a:r>
            </a:p>
          </p:txBody>
        </p:sp>
      </p:grpSp>
      <p:grpSp>
        <p:nvGrpSpPr>
          <p:cNvPr id="7" name="群組 6">
            <a:extLst>
              <a:ext uri="{FF2B5EF4-FFF2-40B4-BE49-F238E27FC236}">
                <a16:creationId xmlns:a16="http://schemas.microsoft.com/office/drawing/2014/main" id="{8FDEDF7B-D91B-B1DC-9104-A71BA2E0F383}"/>
              </a:ext>
            </a:extLst>
          </p:cNvPr>
          <p:cNvGrpSpPr/>
          <p:nvPr/>
        </p:nvGrpSpPr>
        <p:grpSpPr>
          <a:xfrm>
            <a:off x="1332974" y="1760167"/>
            <a:ext cx="8814852" cy="1126738"/>
            <a:chOff x="547878" y="191026"/>
            <a:chExt cx="8814852" cy="1126738"/>
          </a:xfrm>
        </p:grpSpPr>
        <p:sp>
          <p:nvSpPr>
            <p:cNvPr id="8" name="矩形: 圓角 7">
              <a:extLst>
                <a:ext uri="{FF2B5EF4-FFF2-40B4-BE49-F238E27FC236}">
                  <a16:creationId xmlns:a16="http://schemas.microsoft.com/office/drawing/2014/main" id="{C80E1B69-2860-3117-66BF-DBEFE4DD330A}"/>
                </a:ext>
              </a:extLst>
            </p:cNvPr>
            <p:cNvSpPr/>
            <p:nvPr/>
          </p:nvSpPr>
          <p:spPr>
            <a:xfrm>
              <a:off x="547878" y="191026"/>
              <a:ext cx="8814852" cy="1126738"/>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zh-TW" altLang="en-US"/>
            </a:p>
          </p:txBody>
        </p:sp>
        <p:sp>
          <p:nvSpPr>
            <p:cNvPr id="9" name="矩形: 圓角 4">
              <a:extLst>
                <a:ext uri="{FF2B5EF4-FFF2-40B4-BE49-F238E27FC236}">
                  <a16:creationId xmlns:a16="http://schemas.microsoft.com/office/drawing/2014/main" id="{D642CDA3-3F9E-8189-B927-33C3762C5E07}"/>
                </a:ext>
              </a:extLst>
            </p:cNvPr>
            <p:cNvSpPr txBox="1"/>
            <p:nvPr/>
          </p:nvSpPr>
          <p:spPr>
            <a:xfrm>
              <a:off x="602881" y="246029"/>
              <a:ext cx="8704846" cy="101673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89919" tIns="0" rIns="289919" bIns="0" numCol="1" spcCol="1270" anchor="ctr" anchorCtr="0">
              <a:noAutofit/>
            </a:bodyPr>
            <a:lstStyle/>
            <a:p>
              <a:pPr marL="0" lvl="0" indent="0" algn="l" defTabSz="1600200">
                <a:lnSpc>
                  <a:spcPct val="90000"/>
                </a:lnSpc>
                <a:spcBef>
                  <a:spcPct val="0"/>
                </a:spcBef>
                <a:spcAft>
                  <a:spcPct val="35000"/>
                </a:spcAft>
                <a:buNone/>
              </a:pPr>
              <a:r>
                <a:rPr lang="zh-TW" altLang="en-US" sz="3600" kern="1200" dirty="0">
                  <a:solidFill>
                    <a:schemeClr val="accent4">
                      <a:lumMod val="75000"/>
                    </a:schemeClr>
                  </a:solidFill>
                  <a:latin typeface="Gen Jyuu Gothic Bold" pitchFamily="34" charset="-120"/>
                  <a:ea typeface="Gen Jyuu Gothic Bold" pitchFamily="34" charset="-120"/>
                  <a:cs typeface="Gen Jyuu Gothic Bold" pitchFamily="34" charset="-120"/>
                </a:rPr>
                <a:t>校園霸凌防制準則第</a:t>
              </a:r>
              <a:r>
                <a:rPr lang="en-US" altLang="zh-TW" sz="3600" kern="1200" dirty="0">
                  <a:solidFill>
                    <a:schemeClr val="accent4">
                      <a:lumMod val="75000"/>
                    </a:schemeClr>
                  </a:solidFill>
                  <a:latin typeface="Gen Jyuu Gothic Bold" pitchFamily="34" charset="-120"/>
                  <a:ea typeface="Gen Jyuu Gothic Bold" pitchFamily="34" charset="-120"/>
                  <a:cs typeface="Gen Jyuu Gothic Bold" pitchFamily="34" charset="-120"/>
                </a:rPr>
                <a:t>4</a:t>
              </a:r>
              <a:r>
                <a:rPr lang="zh-TW" altLang="en-US" sz="3600" kern="1200" dirty="0">
                  <a:solidFill>
                    <a:schemeClr val="accent4">
                      <a:lumMod val="75000"/>
                    </a:schemeClr>
                  </a:solidFill>
                  <a:latin typeface="Gen Jyuu Gothic Bold" pitchFamily="34" charset="-120"/>
                  <a:ea typeface="Gen Jyuu Gothic Bold" pitchFamily="34" charset="-120"/>
                  <a:cs typeface="Gen Jyuu Gothic Bold" pitchFamily="34" charset="-120"/>
                </a:rPr>
                <a:t>條第</a:t>
              </a:r>
              <a:r>
                <a:rPr lang="en-US" altLang="zh-TW" sz="3600" kern="1200" dirty="0">
                  <a:solidFill>
                    <a:schemeClr val="accent4">
                      <a:lumMod val="75000"/>
                    </a:schemeClr>
                  </a:solidFill>
                  <a:latin typeface="Gen Jyuu Gothic Bold" pitchFamily="34" charset="-120"/>
                  <a:ea typeface="Gen Jyuu Gothic Bold" pitchFamily="34" charset="-120"/>
                  <a:cs typeface="Gen Jyuu Gothic Bold" pitchFamily="34" charset="-120"/>
                </a:rPr>
                <a:t>1</a:t>
              </a:r>
              <a:r>
                <a:rPr lang="zh-TW" altLang="en-US" sz="3600" kern="1200" dirty="0">
                  <a:solidFill>
                    <a:schemeClr val="accent4">
                      <a:lumMod val="75000"/>
                    </a:schemeClr>
                  </a:solidFill>
                  <a:latin typeface="Gen Jyuu Gothic Bold" pitchFamily="34" charset="-120"/>
                  <a:ea typeface="Gen Jyuu Gothic Bold" pitchFamily="34" charset="-120"/>
                  <a:cs typeface="Gen Jyuu Gothic Bold" pitchFamily="34" charset="-120"/>
                </a:rPr>
                <a:t>項第</a:t>
              </a:r>
              <a:r>
                <a:rPr lang="en-US" altLang="zh-TW" sz="3600" kern="1200" dirty="0">
                  <a:solidFill>
                    <a:schemeClr val="accent4">
                      <a:lumMod val="75000"/>
                    </a:schemeClr>
                  </a:solidFill>
                  <a:latin typeface="Gen Jyuu Gothic Bold" pitchFamily="34" charset="-120"/>
                  <a:ea typeface="Gen Jyuu Gothic Bold" pitchFamily="34" charset="-120"/>
                  <a:cs typeface="Gen Jyuu Gothic Bold" pitchFamily="34" charset="-120"/>
                </a:rPr>
                <a:t>4</a:t>
              </a:r>
              <a:r>
                <a:rPr lang="zh-TW" altLang="en-US" sz="3600" kern="1200" dirty="0">
                  <a:solidFill>
                    <a:schemeClr val="accent4">
                      <a:lumMod val="75000"/>
                    </a:schemeClr>
                  </a:solidFill>
                  <a:latin typeface="Gen Jyuu Gothic Bold" pitchFamily="34" charset="-120"/>
                  <a:ea typeface="Gen Jyuu Gothic Bold" pitchFamily="34" charset="-120"/>
                  <a:cs typeface="Gen Jyuu Gothic Bold" pitchFamily="34" charset="-120"/>
                </a:rPr>
                <a:t>款</a:t>
              </a:r>
            </a:p>
          </p:txBody>
        </p:sp>
      </p:grpSp>
    </p:spTree>
    <p:extLst>
      <p:ext uri="{BB962C8B-B14F-4D97-AF65-F5344CB8AC3E}">
        <p14:creationId xmlns:p14="http://schemas.microsoft.com/office/powerpoint/2010/main" val="395118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551737" y="507274"/>
            <a:ext cx="10027920" cy="548640"/>
          </a:xfrm>
        </p:spPr>
        <p:txBody>
          <a:bodyPr/>
          <a:lstStyle/>
          <a:p>
            <a:r>
              <a:rPr lang="zh-TW" altLang="en-US" sz="6000" dirty="0"/>
              <a:t>霸凌之要件</a:t>
            </a:r>
          </a:p>
        </p:txBody>
      </p:sp>
      <p:graphicFrame>
        <p:nvGraphicFramePr>
          <p:cNvPr id="11" name="資料庫圖表 10"/>
          <p:cNvGraphicFramePr/>
          <p:nvPr>
            <p:extLst>
              <p:ext uri="{D42A27DB-BD31-4B8C-83A1-F6EECF244321}">
                <p14:modId xmlns:p14="http://schemas.microsoft.com/office/powerpoint/2010/main" val="1587213563"/>
              </p:ext>
            </p:extLst>
          </p:nvPr>
        </p:nvGraphicFramePr>
        <p:xfrm>
          <a:off x="883920" y="1237826"/>
          <a:ext cx="1095756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投影片編號版面配置區 2"/>
          <p:cNvSpPr>
            <a:spLocks noGrp="1"/>
          </p:cNvSpPr>
          <p:nvPr>
            <p:ph type="sldNum" sz="quarter" idx="12"/>
          </p:nvPr>
        </p:nvSpPr>
        <p:spPr>
          <a:xfrm>
            <a:off x="114284" y="6208922"/>
            <a:ext cx="670560" cy="502920"/>
          </a:xfrm>
        </p:spPr>
        <p:txBody>
          <a:bodyPr/>
          <a:lstStyle/>
          <a:p>
            <a:fld id="{AC92F197-9532-471B-9190-14BFE04B8C83}" type="slidenum">
              <a:rPr lang="zh-TW" altLang="en-US" smtClean="0"/>
              <a:pPr/>
              <a:t>39</a:t>
            </a:fld>
            <a:endParaRPr lang="zh-TW" altLang="en-US" dirty="0"/>
          </a:p>
        </p:txBody>
      </p:sp>
    </p:spTree>
    <p:extLst>
      <p:ext uri="{BB962C8B-B14F-4D97-AF65-F5344CB8AC3E}">
        <p14:creationId xmlns:p14="http://schemas.microsoft.com/office/powerpoint/2010/main" val="4426619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D90ABE-9659-C963-EC5F-7664C2D8C588}"/>
            </a:ext>
          </a:extLst>
        </p:cNvPr>
        <p:cNvGrpSpPr/>
        <p:nvPr/>
      </p:nvGrpSpPr>
      <p:grpSpPr>
        <a:xfrm>
          <a:off x="0" y="0"/>
          <a:ext cx="0" cy="0"/>
          <a:chOff x="0" y="0"/>
          <a:chExt cx="0" cy="0"/>
        </a:xfrm>
      </p:grpSpPr>
      <p:sp>
        <p:nvSpPr>
          <p:cNvPr id="4" name="標題 3">
            <a:extLst>
              <a:ext uri="{FF2B5EF4-FFF2-40B4-BE49-F238E27FC236}">
                <a16:creationId xmlns:a16="http://schemas.microsoft.com/office/drawing/2014/main" id="{C3C0E521-8BC4-833C-D336-A632F60FAA95}"/>
              </a:ext>
            </a:extLst>
          </p:cNvPr>
          <p:cNvSpPr>
            <a:spLocks noGrp="1"/>
          </p:cNvSpPr>
          <p:nvPr>
            <p:ph type="title"/>
          </p:nvPr>
        </p:nvSpPr>
        <p:spPr>
          <a:xfrm>
            <a:off x="1875646" y="0"/>
            <a:ext cx="10092268" cy="1147312"/>
          </a:xfrm>
        </p:spPr>
        <p:txBody>
          <a:bodyPr/>
          <a:lstStyle/>
          <a:p>
            <a:r>
              <a:rPr lang="zh-TW" altLang="en-US" sz="3600" dirty="0">
                <a:solidFill>
                  <a:srgbClr val="7030A0"/>
                </a:solidFill>
                <a:latin typeface="Gen Jyuu Gothic Bold" pitchFamily="34" charset="-120"/>
                <a:ea typeface="Gen Jyuu Gothic Bold" pitchFamily="34" charset="-120"/>
                <a:cs typeface="Gen Jyuu Gothic Bold" pitchFamily="34" charset="-120"/>
              </a:rPr>
              <a:t>講師介紹</a:t>
            </a:r>
          </a:p>
        </p:txBody>
      </p:sp>
      <p:sp>
        <p:nvSpPr>
          <p:cNvPr id="6" name="文字方塊 5">
            <a:extLst>
              <a:ext uri="{FF2B5EF4-FFF2-40B4-BE49-F238E27FC236}">
                <a16:creationId xmlns:a16="http://schemas.microsoft.com/office/drawing/2014/main" id="{12482904-7D12-A57E-5959-66986656BF7F}"/>
              </a:ext>
            </a:extLst>
          </p:cNvPr>
          <p:cNvSpPr txBox="1"/>
          <p:nvPr/>
        </p:nvSpPr>
        <p:spPr>
          <a:xfrm>
            <a:off x="1569720" y="138824"/>
            <a:ext cx="1996440" cy="338554"/>
          </a:xfrm>
          <a:prstGeom prst="rect">
            <a:avLst/>
          </a:prstGeom>
          <a:noFill/>
        </p:spPr>
        <p:txBody>
          <a:bodyPr wrap="square" rtlCol="0">
            <a:spAutoFit/>
          </a:bodyPr>
          <a:lstStyle/>
          <a:p>
            <a:r>
              <a:rPr lang="zh-TW" altLang="en-US" sz="1600" b="1" dirty="0">
                <a:solidFill>
                  <a:srgbClr val="DDA57F"/>
                </a:solidFill>
                <a:latin typeface="標楷體" pitchFamily="65" charset="-120"/>
                <a:ea typeface="標楷體" pitchFamily="65" charset="-120"/>
              </a:rPr>
              <a:t>修復式正義委員會</a:t>
            </a:r>
          </a:p>
        </p:txBody>
      </p:sp>
      <p:sp>
        <p:nvSpPr>
          <p:cNvPr id="7" name="文字版面配置區 4">
            <a:extLst>
              <a:ext uri="{FF2B5EF4-FFF2-40B4-BE49-F238E27FC236}">
                <a16:creationId xmlns:a16="http://schemas.microsoft.com/office/drawing/2014/main" id="{91452BBE-7457-AD2D-BF19-11BD80271B2E}"/>
              </a:ext>
            </a:extLst>
          </p:cNvPr>
          <p:cNvSpPr txBox="1">
            <a:spLocks/>
          </p:cNvSpPr>
          <p:nvPr/>
        </p:nvSpPr>
        <p:spPr>
          <a:xfrm>
            <a:off x="1569720" y="1518800"/>
            <a:ext cx="9631664" cy="4652022"/>
          </a:xfrm>
          <a:prstGeom prst="rect">
            <a:avLst/>
          </a:prstGeom>
        </p:spPr>
        <p:txBody>
          <a:bodyPr vert="horz" lIns="91440" tIns="45720" rIns="91440" bIns="45720" rtlCol="0" anchor="t">
            <a:normAutofit fontScale="55000" lnSpcReduction="20000"/>
          </a:bodyPr>
          <a:lstStyle>
            <a:lvl1pPr marL="0" indent="0" algn="l" defTabSz="914400" rtl="0" eaLnBrk="1" latinLnBrk="0" hangingPunct="1">
              <a:spcBef>
                <a:spcPts val="800"/>
              </a:spcBef>
              <a:buFont typeface="Arial" pitchFamily="34" charse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l" defTabSz="914400" rtl="0" eaLnBrk="1" latinLnBrk="0" hangingPunct="1">
              <a:spcBef>
                <a:spcPts val="300"/>
              </a:spcBef>
              <a:buClr>
                <a:schemeClr val="accent2"/>
              </a:buClr>
              <a:buFont typeface="Wingdings" pitchFamily="2" charset="2"/>
              <a:buNone/>
              <a:defRPr sz="1800" kern="1200">
                <a:solidFill>
                  <a:schemeClr val="tx1">
                    <a:tint val="75000"/>
                  </a:schemeClr>
                </a:solidFill>
                <a:latin typeface="+mn-lt"/>
                <a:ea typeface="+mn-ea"/>
                <a:cs typeface="+mn-cs"/>
              </a:defRPr>
            </a:lvl2pPr>
            <a:lvl3pPr marL="914400" indent="0" algn="l" defTabSz="914400" rtl="0" eaLnBrk="1" latinLnBrk="0" hangingPunct="1">
              <a:spcBef>
                <a:spcPts val="300"/>
              </a:spcBef>
              <a:buClr>
                <a:schemeClr val="accent2"/>
              </a:buClr>
              <a:buFont typeface="Wingdings" pitchFamily="2" charset="2"/>
              <a:buNone/>
              <a:defRPr sz="1600" kern="1200">
                <a:solidFill>
                  <a:schemeClr val="tx1">
                    <a:tint val="75000"/>
                  </a:schemeClr>
                </a:solidFill>
                <a:latin typeface="+mn-lt"/>
                <a:ea typeface="+mn-ea"/>
                <a:cs typeface="+mn-cs"/>
              </a:defRPr>
            </a:lvl3pPr>
            <a:lvl4pPr marL="13716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4pPr>
            <a:lvl5pPr marL="18288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5pPr>
            <a:lvl6pPr marL="22860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6pPr>
            <a:lvl7pPr marL="27432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7pPr>
            <a:lvl8pPr marL="32004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8pPr>
            <a:lvl9pPr marL="36576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9pPr>
          </a:lstStyle>
          <a:p>
            <a:r>
              <a:rPr lang="zh-TW" altLang="en-US" sz="9600" b="1" dirty="0">
                <a:solidFill>
                  <a:schemeClr val="accent2">
                    <a:lumMod val="50000"/>
                  </a:schemeClr>
                </a:solidFill>
              </a:rPr>
              <a:t>現職</a:t>
            </a:r>
            <a:r>
              <a:rPr lang="en-US" altLang="zh-TW" sz="9600" b="1" dirty="0">
                <a:solidFill>
                  <a:schemeClr val="accent2">
                    <a:lumMod val="50000"/>
                  </a:schemeClr>
                </a:solidFill>
              </a:rPr>
              <a:t>(2)</a:t>
            </a:r>
          </a:p>
          <a:p>
            <a:pPr>
              <a:buFont typeface="Wingdings" panose="05000000000000000000" pitchFamily="2" charset="2"/>
              <a:buChar char="u"/>
            </a:pPr>
            <a:r>
              <a:rPr lang="zh-TW" altLang="en-US" sz="5600" dirty="0">
                <a:solidFill>
                  <a:schemeClr val="accent2">
                    <a:lumMod val="50000"/>
                  </a:schemeClr>
                </a:solidFill>
                <a:latin typeface="標楷體" panose="03000509000000000000" pitchFamily="65" charset="-120"/>
                <a:ea typeface="標楷體" panose="03000509000000000000" pitchFamily="65" charset="-120"/>
              </a:rPr>
              <a:t>桃園市政府勞資爭議仲裁委員（</a:t>
            </a:r>
            <a:r>
              <a:rPr lang="en-US" altLang="zh-TW" sz="5600" dirty="0">
                <a:solidFill>
                  <a:schemeClr val="accent2">
                    <a:lumMod val="50000"/>
                  </a:schemeClr>
                </a:solidFill>
                <a:latin typeface="標楷體" panose="03000509000000000000" pitchFamily="65" charset="-120"/>
                <a:ea typeface="標楷體" panose="03000509000000000000" pitchFamily="65" charset="-120"/>
              </a:rPr>
              <a:t>114</a:t>
            </a:r>
            <a:r>
              <a:rPr lang="zh-TW" altLang="en-US" sz="5600" dirty="0">
                <a:solidFill>
                  <a:schemeClr val="accent2">
                    <a:lumMod val="50000"/>
                  </a:schemeClr>
                </a:solidFill>
                <a:latin typeface="標楷體" panose="03000509000000000000" pitchFamily="65" charset="-120"/>
                <a:ea typeface="標楷體" panose="03000509000000000000" pitchFamily="65" charset="-120"/>
              </a:rPr>
              <a:t>年</a:t>
            </a:r>
            <a:r>
              <a:rPr lang="en-US" altLang="zh-TW" sz="5600" dirty="0">
                <a:solidFill>
                  <a:schemeClr val="accent2">
                    <a:lumMod val="50000"/>
                  </a:schemeClr>
                </a:solidFill>
                <a:latin typeface="標楷體" panose="03000509000000000000" pitchFamily="65" charset="-120"/>
                <a:ea typeface="標楷體" panose="03000509000000000000" pitchFamily="65" charset="-120"/>
              </a:rPr>
              <a:t>1</a:t>
            </a:r>
            <a:r>
              <a:rPr lang="zh-TW" altLang="en-US" sz="5600" dirty="0">
                <a:solidFill>
                  <a:schemeClr val="accent2">
                    <a:lumMod val="50000"/>
                  </a:schemeClr>
                </a:solidFill>
                <a:latin typeface="標楷體" panose="03000509000000000000" pitchFamily="65" charset="-120"/>
                <a:ea typeface="標楷體" panose="03000509000000000000" pitchFamily="65" charset="-120"/>
              </a:rPr>
              <a:t>月起）</a:t>
            </a:r>
            <a:endParaRPr lang="en-US" altLang="zh-TW" sz="5600" dirty="0">
              <a:solidFill>
                <a:schemeClr val="accent2">
                  <a:lumMod val="50000"/>
                </a:schemeClr>
              </a:solidFill>
              <a:latin typeface="標楷體" panose="03000509000000000000" pitchFamily="65" charset="-120"/>
              <a:ea typeface="標楷體" panose="03000509000000000000" pitchFamily="65" charset="-120"/>
            </a:endParaRPr>
          </a:p>
          <a:p>
            <a:pPr>
              <a:buFont typeface="Wingdings" panose="05000000000000000000" pitchFamily="2" charset="2"/>
              <a:buChar char="u"/>
            </a:pPr>
            <a:r>
              <a:rPr lang="zh-TW" altLang="en-US" sz="5600" dirty="0">
                <a:solidFill>
                  <a:schemeClr val="accent2">
                    <a:lumMod val="50000"/>
                  </a:schemeClr>
                </a:solidFill>
                <a:latin typeface="標楷體" panose="03000509000000000000" pitchFamily="65" charset="-120"/>
                <a:ea typeface="標楷體" panose="03000509000000000000" pitchFamily="65" charset="-120"/>
              </a:rPr>
              <a:t>教保相關人員違法事件調查學者專家人才庫</a:t>
            </a:r>
            <a:endParaRPr lang="en-US" altLang="zh-TW" sz="5600" dirty="0">
              <a:solidFill>
                <a:schemeClr val="accent2">
                  <a:lumMod val="50000"/>
                </a:schemeClr>
              </a:solidFill>
              <a:latin typeface="標楷體" panose="03000509000000000000" pitchFamily="65" charset="-120"/>
              <a:ea typeface="標楷體" panose="03000509000000000000" pitchFamily="65" charset="-120"/>
            </a:endParaRPr>
          </a:p>
          <a:p>
            <a:pPr>
              <a:buFont typeface="Wingdings" panose="05000000000000000000" pitchFamily="2" charset="2"/>
              <a:buChar char="u"/>
            </a:pPr>
            <a:r>
              <a:rPr lang="zh-TW" altLang="en-US" sz="5600" dirty="0">
                <a:solidFill>
                  <a:schemeClr val="accent2">
                    <a:lumMod val="50000"/>
                  </a:schemeClr>
                </a:solidFill>
                <a:latin typeface="標楷體" panose="03000509000000000000" pitchFamily="65" charset="-120"/>
                <a:ea typeface="標楷體" panose="03000509000000000000" pitchFamily="65" charset="-120"/>
              </a:rPr>
              <a:t>桃園市王姓宗親會理事</a:t>
            </a:r>
            <a:endParaRPr lang="en-US" altLang="zh-TW" sz="5600" dirty="0">
              <a:solidFill>
                <a:schemeClr val="accent2">
                  <a:lumMod val="50000"/>
                </a:schemeClr>
              </a:solidFill>
              <a:latin typeface="標楷體" panose="03000509000000000000" pitchFamily="65" charset="-120"/>
              <a:ea typeface="標楷體" panose="03000509000000000000" pitchFamily="65" charset="-120"/>
            </a:endParaRPr>
          </a:p>
          <a:p>
            <a:pPr>
              <a:buFont typeface="Wingdings" panose="05000000000000000000" pitchFamily="2" charset="2"/>
              <a:buChar char="u"/>
            </a:pPr>
            <a:r>
              <a:rPr lang="zh-TW" altLang="en-US" sz="5600" dirty="0">
                <a:solidFill>
                  <a:schemeClr val="accent2">
                    <a:lumMod val="50000"/>
                  </a:schemeClr>
                </a:solidFill>
                <a:latin typeface="標楷體" panose="03000509000000000000" pitchFamily="65" charset="-120"/>
                <a:ea typeface="標楷體" panose="03000509000000000000" pitchFamily="65" charset="-120"/>
              </a:rPr>
              <a:t>桃園市嘉義同鄉會理事</a:t>
            </a:r>
            <a:endParaRPr lang="en-US" altLang="zh-TW" sz="5600" dirty="0">
              <a:solidFill>
                <a:schemeClr val="accent2">
                  <a:lumMod val="50000"/>
                </a:schemeClr>
              </a:solidFill>
              <a:latin typeface="標楷體" panose="03000509000000000000" pitchFamily="65" charset="-120"/>
              <a:ea typeface="標楷體" panose="03000509000000000000" pitchFamily="65" charset="-120"/>
            </a:endParaRPr>
          </a:p>
          <a:p>
            <a:pPr>
              <a:buFont typeface="Wingdings" panose="05000000000000000000" pitchFamily="2" charset="2"/>
              <a:buChar char="u"/>
            </a:pPr>
            <a:r>
              <a:rPr lang="zh-TW" altLang="en-US" sz="5600" dirty="0">
                <a:solidFill>
                  <a:schemeClr val="accent2">
                    <a:lumMod val="50000"/>
                  </a:schemeClr>
                </a:solidFill>
                <a:latin typeface="標楷體" panose="03000509000000000000" pitchFamily="65" charset="-120"/>
                <a:ea typeface="標楷體" panose="03000509000000000000" pitchFamily="65" charset="-120"/>
              </a:rPr>
              <a:t>桃園市政府諮詢律師</a:t>
            </a:r>
            <a:endParaRPr lang="en-US" altLang="zh-TW" sz="5600" dirty="0">
              <a:solidFill>
                <a:schemeClr val="accent2">
                  <a:lumMod val="50000"/>
                </a:schemeClr>
              </a:solidFill>
              <a:latin typeface="標楷體" panose="03000509000000000000" pitchFamily="65" charset="-120"/>
              <a:ea typeface="標楷體" panose="03000509000000000000" pitchFamily="65" charset="-120"/>
            </a:endParaRPr>
          </a:p>
          <a:p>
            <a:pPr>
              <a:buFont typeface="Wingdings" panose="05000000000000000000" pitchFamily="2" charset="2"/>
              <a:buChar char="u"/>
            </a:pPr>
            <a:r>
              <a:rPr lang="zh-TW" altLang="en-US" sz="5600" dirty="0">
                <a:solidFill>
                  <a:schemeClr val="accent2">
                    <a:lumMod val="50000"/>
                  </a:schemeClr>
                </a:solidFill>
                <a:latin typeface="標楷體" panose="03000509000000000000" pitchFamily="65" charset="-120"/>
                <a:ea typeface="標楷體" panose="03000509000000000000" pitchFamily="65" charset="-120"/>
              </a:rPr>
              <a:t>法律扶助基金會桃園分會審查委員</a:t>
            </a:r>
            <a:endParaRPr lang="en-US" altLang="zh-TW" sz="5600" dirty="0">
              <a:solidFill>
                <a:schemeClr val="accent2">
                  <a:lumMod val="50000"/>
                </a:schemeClr>
              </a:solidFill>
              <a:latin typeface="標楷體" panose="03000509000000000000" pitchFamily="65" charset="-120"/>
              <a:ea typeface="標楷體" panose="03000509000000000000" pitchFamily="65" charset="-120"/>
            </a:endParaRPr>
          </a:p>
          <a:p>
            <a:pPr>
              <a:buFont typeface="Wingdings" panose="05000000000000000000" pitchFamily="2" charset="2"/>
              <a:buChar char="u"/>
            </a:pPr>
            <a:r>
              <a:rPr lang="zh-TW" altLang="en-US" sz="5600" dirty="0">
                <a:solidFill>
                  <a:schemeClr val="accent2">
                    <a:lumMod val="50000"/>
                  </a:schemeClr>
                </a:solidFill>
                <a:latin typeface="標楷體" panose="03000509000000000000" pitchFamily="65" charset="-120"/>
                <a:ea typeface="標楷體" panose="03000509000000000000" pitchFamily="65" charset="-120"/>
              </a:rPr>
              <a:t>桃園市、新北市法律扶助律師</a:t>
            </a:r>
            <a:endParaRPr lang="en-US" altLang="zh-TW" sz="5600" dirty="0">
              <a:solidFill>
                <a:schemeClr val="accent2">
                  <a:lumMod val="50000"/>
                </a:schemeClr>
              </a:solidFill>
              <a:latin typeface="標楷體" panose="03000509000000000000" pitchFamily="65" charset="-120"/>
              <a:ea typeface="標楷體" panose="03000509000000000000" pitchFamily="65" charset="-120"/>
            </a:endParaRPr>
          </a:p>
          <a:p>
            <a:pPr>
              <a:buFont typeface="Wingdings" panose="05000000000000000000" pitchFamily="2" charset="2"/>
              <a:buChar char="u"/>
            </a:pPr>
            <a:endParaRPr lang="en-US" altLang="zh-TW" sz="5400" dirty="0">
              <a:latin typeface="標楷體" panose="03000509000000000000" pitchFamily="65" charset="-120"/>
              <a:ea typeface="標楷體" panose="03000509000000000000" pitchFamily="65" charset="-120"/>
            </a:endParaRPr>
          </a:p>
        </p:txBody>
      </p:sp>
      <p:sp>
        <p:nvSpPr>
          <p:cNvPr id="3" name="文字版面配置區 2">
            <a:extLst>
              <a:ext uri="{FF2B5EF4-FFF2-40B4-BE49-F238E27FC236}">
                <a16:creationId xmlns:a16="http://schemas.microsoft.com/office/drawing/2014/main" id="{40DDAD29-8B88-F3CE-A7B7-63B865CE3BCC}"/>
              </a:ext>
            </a:extLst>
          </p:cNvPr>
          <p:cNvSpPr>
            <a:spLocks noGrp="1"/>
          </p:cNvSpPr>
          <p:nvPr>
            <p:ph type="body" idx="1"/>
          </p:nvPr>
        </p:nvSpPr>
        <p:spPr>
          <a:xfrm rot="19140000">
            <a:off x="2372974" y="2459249"/>
            <a:ext cx="8680704" cy="329184"/>
          </a:xfrm>
        </p:spPr>
        <p:txBody>
          <a:bodyPr/>
          <a:lstStyle/>
          <a:p>
            <a:endParaRPr lang="zh-TW" altLang="en-US" dirty="0"/>
          </a:p>
        </p:txBody>
      </p:sp>
      <p:sp>
        <p:nvSpPr>
          <p:cNvPr id="2" name="投影片編號版面配置區 1">
            <a:extLst>
              <a:ext uri="{FF2B5EF4-FFF2-40B4-BE49-F238E27FC236}">
                <a16:creationId xmlns:a16="http://schemas.microsoft.com/office/drawing/2014/main" id="{4765A9C8-D55D-FF51-3875-9FB952CB7331}"/>
              </a:ext>
            </a:extLst>
          </p:cNvPr>
          <p:cNvSpPr>
            <a:spLocks noGrp="1"/>
          </p:cNvSpPr>
          <p:nvPr>
            <p:ph type="sldNum" sz="quarter" idx="12"/>
          </p:nvPr>
        </p:nvSpPr>
        <p:spPr/>
        <p:txBody>
          <a:bodyPr/>
          <a:lstStyle/>
          <a:p>
            <a:fld id="{AC92F197-9532-471B-9190-14BFE04B8C83}" type="slidenum">
              <a:rPr lang="zh-TW" altLang="en-US" smtClean="0"/>
              <a:pPr/>
              <a:t>4</a:t>
            </a:fld>
            <a:endParaRPr lang="zh-TW" altLang="en-US"/>
          </a:p>
        </p:txBody>
      </p:sp>
    </p:spTree>
    <p:extLst>
      <p:ext uri="{BB962C8B-B14F-4D97-AF65-F5344CB8AC3E}">
        <p14:creationId xmlns:p14="http://schemas.microsoft.com/office/powerpoint/2010/main" val="7416076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AFBAE0-BAA8-A3B5-EEB2-40730C567908}"/>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0B847D34-5EA7-1795-AFE3-E091271F7ABE}"/>
              </a:ext>
            </a:extLst>
          </p:cNvPr>
          <p:cNvSpPr>
            <a:spLocks noGrp="1"/>
          </p:cNvSpPr>
          <p:nvPr>
            <p:ph type="title"/>
          </p:nvPr>
        </p:nvSpPr>
        <p:spPr/>
        <p:txBody>
          <a:bodyPr/>
          <a:lstStyle/>
          <a:p>
            <a:r>
              <a:rPr lang="zh-TW" altLang="en-US" sz="4000" dirty="0">
                <a:solidFill>
                  <a:schemeClr val="accent3">
                    <a:lumMod val="10000"/>
                  </a:schemeClr>
                </a:solidFill>
                <a:latin typeface="Gen Jyuu Gothic Bold" pitchFamily="34" charset="-120"/>
                <a:ea typeface="Gen Jyuu Gothic Bold" pitchFamily="34" charset="-120"/>
                <a:cs typeface="Gen Jyuu Gothic Bold" pitchFamily="34" charset="-120"/>
              </a:rPr>
              <a:t>霸凌之侵害態樣析述</a:t>
            </a:r>
          </a:p>
        </p:txBody>
      </p:sp>
      <p:graphicFrame>
        <p:nvGraphicFramePr>
          <p:cNvPr id="6" name="資料庫圖表 5">
            <a:extLst>
              <a:ext uri="{FF2B5EF4-FFF2-40B4-BE49-F238E27FC236}">
                <a16:creationId xmlns:a16="http://schemas.microsoft.com/office/drawing/2014/main" id="{44AEF966-B9BF-65E2-4154-1F9D114FB63A}"/>
              </a:ext>
            </a:extLst>
          </p:cNvPr>
          <p:cNvGraphicFramePr/>
          <p:nvPr>
            <p:extLst>
              <p:ext uri="{D42A27DB-BD31-4B8C-83A1-F6EECF244321}">
                <p14:modId xmlns:p14="http://schemas.microsoft.com/office/powerpoint/2010/main" val="2952520746"/>
              </p:ext>
            </p:extLst>
          </p:nvPr>
        </p:nvGraphicFramePr>
        <p:xfrm>
          <a:off x="298383" y="1106905"/>
          <a:ext cx="10826817" cy="49858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投影片編號版面配置區 2">
            <a:extLst>
              <a:ext uri="{FF2B5EF4-FFF2-40B4-BE49-F238E27FC236}">
                <a16:creationId xmlns:a16="http://schemas.microsoft.com/office/drawing/2014/main" id="{6E1DDAB9-CCE0-3681-FC65-4CA0CEB1AE44}"/>
              </a:ext>
            </a:extLst>
          </p:cNvPr>
          <p:cNvSpPr>
            <a:spLocks noGrp="1"/>
          </p:cNvSpPr>
          <p:nvPr>
            <p:ph type="sldNum" sz="quarter" idx="12"/>
          </p:nvPr>
        </p:nvSpPr>
        <p:spPr/>
        <p:txBody>
          <a:bodyPr/>
          <a:lstStyle/>
          <a:p>
            <a:fld id="{AC92F197-9532-471B-9190-14BFE04B8C83}" type="slidenum">
              <a:rPr lang="zh-TW" altLang="en-US" smtClean="0"/>
              <a:pPr/>
              <a:t>40</a:t>
            </a:fld>
            <a:endParaRPr lang="zh-TW" altLang="en-US" dirty="0"/>
          </a:p>
        </p:txBody>
      </p:sp>
    </p:spTree>
    <p:extLst>
      <p:ext uri="{BB962C8B-B14F-4D97-AF65-F5344CB8AC3E}">
        <p14:creationId xmlns:p14="http://schemas.microsoft.com/office/powerpoint/2010/main" val="33635638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082857" y="444136"/>
            <a:ext cx="9889943" cy="538625"/>
          </a:xfrm>
        </p:spPr>
        <p:txBody>
          <a:bodyPr/>
          <a:lstStyle/>
          <a:p>
            <a:r>
              <a:rPr lang="zh-TW" altLang="en-US" sz="4000" dirty="0"/>
              <a:t>「</a:t>
            </a:r>
            <a:r>
              <a:rPr lang="zh-TW" altLang="en-US" sz="4000" dirty="0">
                <a:solidFill>
                  <a:srgbClr val="FF0000"/>
                </a:solidFill>
              </a:rPr>
              <a:t>準霸凌</a:t>
            </a:r>
            <a:r>
              <a:rPr lang="zh-TW" altLang="en-US" sz="4000" dirty="0"/>
              <a:t>」：</a:t>
            </a:r>
            <a:br>
              <a:rPr lang="en-US" altLang="zh-TW" sz="4000" dirty="0"/>
            </a:br>
            <a:r>
              <a:rPr lang="zh-TW" altLang="en-US" sz="4000" dirty="0"/>
              <a:t>一次性故意嚴重傷害行為</a:t>
            </a:r>
            <a:r>
              <a:rPr lang="zh-TW" altLang="en-US" sz="4000" dirty="0">
                <a:solidFill>
                  <a:srgbClr val="FF0000"/>
                </a:solidFill>
              </a:rPr>
              <a:t>準用</a:t>
            </a:r>
            <a:r>
              <a:rPr lang="zh-TW" altLang="en-US" sz="4000" dirty="0"/>
              <a:t>霸凌</a:t>
            </a:r>
            <a:endParaRPr lang="zh-TW" altLang="en-US" sz="4800" dirty="0"/>
          </a:p>
        </p:txBody>
      </p:sp>
      <p:graphicFrame>
        <p:nvGraphicFramePr>
          <p:cNvPr id="11" name="資料庫圖表 10"/>
          <p:cNvGraphicFramePr/>
          <p:nvPr>
            <p:extLst>
              <p:ext uri="{D42A27DB-BD31-4B8C-83A1-F6EECF244321}">
                <p14:modId xmlns:p14="http://schemas.microsoft.com/office/powerpoint/2010/main" val="561307218"/>
              </p:ext>
            </p:extLst>
          </p:nvPr>
        </p:nvGraphicFramePr>
        <p:xfrm>
          <a:off x="609600" y="1146386"/>
          <a:ext cx="1095756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投影片編號版面配置區 2"/>
          <p:cNvSpPr>
            <a:spLocks noGrp="1"/>
          </p:cNvSpPr>
          <p:nvPr>
            <p:ph type="sldNum" sz="quarter" idx="12"/>
          </p:nvPr>
        </p:nvSpPr>
        <p:spPr>
          <a:xfrm>
            <a:off x="11521440" y="6355080"/>
            <a:ext cx="670560" cy="502920"/>
          </a:xfrm>
        </p:spPr>
        <p:txBody>
          <a:bodyPr/>
          <a:lstStyle/>
          <a:p>
            <a:fld id="{AC92F197-9532-471B-9190-14BFE04B8C83}" type="slidenum">
              <a:rPr lang="zh-TW" altLang="en-US" smtClean="0"/>
              <a:pPr/>
              <a:t>41</a:t>
            </a:fld>
            <a:endParaRPr lang="zh-TW" altLang="en-US" dirty="0"/>
          </a:p>
        </p:txBody>
      </p:sp>
    </p:spTree>
    <p:extLst>
      <p:ext uri="{BB962C8B-B14F-4D97-AF65-F5344CB8AC3E}">
        <p14:creationId xmlns:p14="http://schemas.microsoft.com/office/powerpoint/2010/main" val="19501964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1F82B1A-B926-9917-14A9-B0F1F5B8C954}"/>
              </a:ext>
            </a:extLst>
          </p:cNvPr>
          <p:cNvSpPr>
            <a:spLocks noGrp="1"/>
          </p:cNvSpPr>
          <p:nvPr>
            <p:ph type="title"/>
          </p:nvPr>
        </p:nvSpPr>
        <p:spPr>
          <a:xfrm>
            <a:off x="2428239" y="410448"/>
            <a:ext cx="8554085" cy="548640"/>
          </a:xfrm>
        </p:spPr>
        <p:txBody>
          <a:bodyPr/>
          <a:lstStyle/>
          <a:p>
            <a:r>
              <a:rPr lang="zh-TW" altLang="en-US" dirty="0"/>
              <a:t>教師涉犯可能之懲處</a:t>
            </a:r>
          </a:p>
        </p:txBody>
      </p:sp>
      <p:sp>
        <p:nvSpPr>
          <p:cNvPr id="3" name="內容版面配置區 2">
            <a:extLst>
              <a:ext uri="{FF2B5EF4-FFF2-40B4-BE49-F238E27FC236}">
                <a16:creationId xmlns:a16="http://schemas.microsoft.com/office/drawing/2014/main" id="{CDF9F2F2-5FB7-73B5-22F5-98C5A6106937}"/>
              </a:ext>
            </a:extLst>
          </p:cNvPr>
          <p:cNvSpPr>
            <a:spLocks noGrp="1"/>
          </p:cNvSpPr>
          <p:nvPr>
            <p:ph idx="1"/>
          </p:nvPr>
        </p:nvSpPr>
        <p:spPr>
          <a:xfrm>
            <a:off x="802640" y="2149569"/>
            <a:ext cx="10586720" cy="1160989"/>
          </a:xfrm>
        </p:spPr>
        <p:txBody>
          <a:bodyPr>
            <a:normAutofit/>
          </a:bodyPr>
          <a:lstStyle/>
          <a:p>
            <a:r>
              <a:rPr lang="zh-TW" altLang="en-US" sz="2800" b="1" dirty="0">
                <a:solidFill>
                  <a:srgbClr val="000000"/>
                </a:solidFill>
                <a:latin typeface="+mj-ea"/>
                <a:ea typeface="+mj-ea"/>
              </a:rPr>
              <a:t>體罰、霸凌、不當管教或其他違法處罰學生：</a:t>
            </a:r>
            <a:r>
              <a:rPr lang="zh-TW" altLang="en-US" sz="2800" b="1" dirty="0">
                <a:solidFill>
                  <a:srgbClr val="FF0000"/>
                </a:solidFill>
                <a:latin typeface="+mj-ea"/>
                <a:ea typeface="+mj-ea"/>
              </a:rPr>
              <a:t>申誡、記過、記大過</a:t>
            </a:r>
            <a:endParaRPr lang="zh-TW" altLang="en-US" sz="2800" dirty="0">
              <a:solidFill>
                <a:srgbClr val="FF0000"/>
              </a:solidFill>
            </a:endParaRPr>
          </a:p>
        </p:txBody>
      </p:sp>
      <p:sp>
        <p:nvSpPr>
          <p:cNvPr id="4" name="投影片編號版面配置區 3">
            <a:extLst>
              <a:ext uri="{FF2B5EF4-FFF2-40B4-BE49-F238E27FC236}">
                <a16:creationId xmlns:a16="http://schemas.microsoft.com/office/drawing/2014/main" id="{E9758FF1-411E-08CF-C7B2-0BCBA6A9EBCB}"/>
              </a:ext>
            </a:extLst>
          </p:cNvPr>
          <p:cNvSpPr>
            <a:spLocks noGrp="1"/>
          </p:cNvSpPr>
          <p:nvPr>
            <p:ph type="sldNum" sz="quarter" idx="12"/>
          </p:nvPr>
        </p:nvSpPr>
        <p:spPr/>
        <p:txBody>
          <a:bodyPr/>
          <a:lstStyle/>
          <a:p>
            <a:fld id="{AC92F197-9532-471B-9190-14BFE04B8C83}" type="slidenum">
              <a:rPr lang="zh-TW" altLang="en-US" smtClean="0"/>
              <a:pPr/>
              <a:t>42</a:t>
            </a:fld>
            <a:endParaRPr lang="zh-TW" altLang="en-US" dirty="0"/>
          </a:p>
        </p:txBody>
      </p:sp>
      <p:grpSp>
        <p:nvGrpSpPr>
          <p:cNvPr id="5" name="群組 4">
            <a:extLst>
              <a:ext uri="{FF2B5EF4-FFF2-40B4-BE49-F238E27FC236}">
                <a16:creationId xmlns:a16="http://schemas.microsoft.com/office/drawing/2014/main" id="{0CB4F86F-8A41-C6B3-A864-360CD651174E}"/>
              </a:ext>
            </a:extLst>
          </p:cNvPr>
          <p:cNvGrpSpPr/>
          <p:nvPr/>
        </p:nvGrpSpPr>
        <p:grpSpPr>
          <a:xfrm>
            <a:off x="0" y="1166900"/>
            <a:ext cx="3749040" cy="920926"/>
            <a:chOff x="135248" y="2714132"/>
            <a:chExt cx="2389902" cy="2660569"/>
          </a:xfrm>
        </p:grpSpPr>
        <p:sp>
          <p:nvSpPr>
            <p:cNvPr id="6" name="圓角矩形 17">
              <a:extLst>
                <a:ext uri="{FF2B5EF4-FFF2-40B4-BE49-F238E27FC236}">
                  <a16:creationId xmlns:a16="http://schemas.microsoft.com/office/drawing/2014/main" id="{3F60B41D-B5C4-3F62-C7A0-EF3AA3639A95}"/>
                </a:ext>
              </a:extLst>
            </p:cNvPr>
            <p:cNvSpPr/>
            <p:nvPr/>
          </p:nvSpPr>
          <p:spPr>
            <a:xfrm>
              <a:off x="135248" y="2714132"/>
              <a:ext cx="2389902" cy="2660569"/>
            </a:xfrm>
            <a:prstGeom prst="roundRect">
              <a:avLst/>
            </a:prstGeom>
            <a:solidFill>
              <a:srgbClr val="C090F4"/>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zh-TW" altLang="en-US"/>
            </a:p>
          </p:txBody>
        </p:sp>
        <p:sp>
          <p:nvSpPr>
            <p:cNvPr id="7" name="圓角矩形 4">
              <a:extLst>
                <a:ext uri="{FF2B5EF4-FFF2-40B4-BE49-F238E27FC236}">
                  <a16:creationId xmlns:a16="http://schemas.microsoft.com/office/drawing/2014/main" id="{13B23247-70AF-A1B5-C80F-613A9D3447B3}"/>
                </a:ext>
              </a:extLst>
            </p:cNvPr>
            <p:cNvSpPr/>
            <p:nvPr/>
          </p:nvSpPr>
          <p:spPr>
            <a:xfrm>
              <a:off x="251913" y="2830796"/>
              <a:ext cx="2182563" cy="242723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0" tIns="114300" rIns="228600" bIns="114300" numCol="1" spcCol="1270" anchor="ctr" anchorCtr="0">
              <a:noAutofit/>
            </a:bodyPr>
            <a:lstStyle/>
            <a:p>
              <a:pPr lvl="0" defTabSz="2667000">
                <a:lnSpc>
                  <a:spcPct val="90000"/>
                </a:lnSpc>
                <a:spcBef>
                  <a:spcPct val="0"/>
                </a:spcBef>
                <a:spcAft>
                  <a:spcPct val="35000"/>
                </a:spcAft>
              </a:pPr>
              <a:r>
                <a:rPr lang="zh-TW" altLang="en-US" sz="3600" dirty="0">
                  <a:latin typeface="Gen Jyuu Gothic Bold" pitchFamily="34" charset="-120"/>
                  <a:ea typeface="Gen Jyuu Gothic Bold" pitchFamily="34" charset="-120"/>
                  <a:cs typeface="Gen Jyuu Gothic Bold" pitchFamily="34" charset="-120"/>
                </a:rPr>
                <a:t>成績考核辦法</a:t>
              </a:r>
            </a:p>
          </p:txBody>
        </p:sp>
      </p:grpSp>
      <p:grpSp>
        <p:nvGrpSpPr>
          <p:cNvPr id="9" name="群組 8">
            <a:extLst>
              <a:ext uri="{FF2B5EF4-FFF2-40B4-BE49-F238E27FC236}">
                <a16:creationId xmlns:a16="http://schemas.microsoft.com/office/drawing/2014/main" id="{B7F0E5DC-13BD-C79C-7EBE-8B73A6E5714A}"/>
              </a:ext>
            </a:extLst>
          </p:cNvPr>
          <p:cNvGrpSpPr/>
          <p:nvPr/>
        </p:nvGrpSpPr>
        <p:grpSpPr>
          <a:xfrm>
            <a:off x="0" y="3193253"/>
            <a:ext cx="2153920" cy="933160"/>
            <a:chOff x="135248" y="2714132"/>
            <a:chExt cx="2389902" cy="2695914"/>
          </a:xfrm>
        </p:grpSpPr>
        <p:sp>
          <p:nvSpPr>
            <p:cNvPr id="10" name="圓角矩形 17">
              <a:extLst>
                <a:ext uri="{FF2B5EF4-FFF2-40B4-BE49-F238E27FC236}">
                  <a16:creationId xmlns:a16="http://schemas.microsoft.com/office/drawing/2014/main" id="{78370063-53F0-97E0-9B46-81744065CDF5}"/>
                </a:ext>
              </a:extLst>
            </p:cNvPr>
            <p:cNvSpPr/>
            <p:nvPr/>
          </p:nvSpPr>
          <p:spPr>
            <a:xfrm>
              <a:off x="135248" y="2714132"/>
              <a:ext cx="2389902" cy="2660569"/>
            </a:xfrm>
            <a:prstGeom prst="roundRect">
              <a:avLst/>
            </a:prstGeom>
            <a:solidFill>
              <a:srgbClr val="C090F4"/>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zh-TW" altLang="en-US"/>
            </a:p>
          </p:txBody>
        </p:sp>
        <p:sp>
          <p:nvSpPr>
            <p:cNvPr id="11" name="圓角矩形 4">
              <a:extLst>
                <a:ext uri="{FF2B5EF4-FFF2-40B4-BE49-F238E27FC236}">
                  <a16:creationId xmlns:a16="http://schemas.microsoft.com/office/drawing/2014/main" id="{D13FC06D-2BDD-3D57-85BC-6FFB3BD5AED4}"/>
                </a:ext>
              </a:extLst>
            </p:cNvPr>
            <p:cNvSpPr/>
            <p:nvPr/>
          </p:nvSpPr>
          <p:spPr>
            <a:xfrm>
              <a:off x="272492" y="2982808"/>
              <a:ext cx="2115414" cy="242723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0" tIns="114300" rIns="228600" bIns="114300" numCol="1" spcCol="1270" anchor="ctr" anchorCtr="0">
              <a:noAutofit/>
            </a:bodyPr>
            <a:lstStyle/>
            <a:p>
              <a:pPr lvl="0" defTabSz="2667000">
                <a:lnSpc>
                  <a:spcPct val="90000"/>
                </a:lnSpc>
                <a:spcBef>
                  <a:spcPct val="0"/>
                </a:spcBef>
                <a:spcAft>
                  <a:spcPct val="35000"/>
                </a:spcAft>
              </a:pPr>
              <a:r>
                <a:rPr lang="zh-TW" altLang="en-US" sz="3600" dirty="0">
                  <a:latin typeface="Gen Jyuu Gothic Bold" pitchFamily="34" charset="-120"/>
                  <a:ea typeface="Gen Jyuu Gothic Bold" pitchFamily="34" charset="-120"/>
                  <a:cs typeface="Gen Jyuu Gothic Bold" pitchFamily="34" charset="-120"/>
                </a:rPr>
                <a:t>教師法</a:t>
              </a:r>
            </a:p>
          </p:txBody>
        </p:sp>
      </p:grpSp>
      <p:sp>
        <p:nvSpPr>
          <p:cNvPr id="13" name="文字方塊 12">
            <a:extLst>
              <a:ext uri="{FF2B5EF4-FFF2-40B4-BE49-F238E27FC236}">
                <a16:creationId xmlns:a16="http://schemas.microsoft.com/office/drawing/2014/main" id="{424A22F3-97EF-F8EE-975B-0290A41F8CDD}"/>
              </a:ext>
            </a:extLst>
          </p:cNvPr>
          <p:cNvSpPr txBox="1"/>
          <p:nvPr/>
        </p:nvSpPr>
        <p:spPr>
          <a:xfrm>
            <a:off x="2580640" y="3198168"/>
            <a:ext cx="6560820" cy="461665"/>
          </a:xfrm>
          <a:prstGeom prst="rect">
            <a:avLst/>
          </a:prstGeom>
          <a:noFill/>
        </p:spPr>
        <p:txBody>
          <a:bodyPr wrap="square">
            <a:spAutoFit/>
          </a:bodyPr>
          <a:lstStyle/>
          <a:p>
            <a:r>
              <a:rPr kumimoji="0" lang="zh-TW" altLang="en-US" sz="2400" b="1" i="0" u="none" strike="noStrike" kern="1200" cap="none" spc="0" normalizeH="0" baseline="0" noProof="0" dirty="0">
                <a:ln>
                  <a:noFill/>
                </a:ln>
                <a:solidFill>
                  <a:srgbClr val="FFFFFF"/>
                </a:solidFill>
                <a:effectLst/>
                <a:uLnTx/>
                <a:uFillTx/>
                <a:latin typeface="Gen Jyuu Gothic Bold" pitchFamily="34" charset="-120"/>
                <a:ea typeface="Gen Jyuu Gothic Bold" pitchFamily="34" charset="-120"/>
                <a:cs typeface="Gen Jyuu Gothic Bold" pitchFamily="34" charset="-120"/>
              </a:rPr>
              <a:t>體罰或霸凌</a:t>
            </a:r>
            <a:endParaRPr lang="zh-TW" altLang="en-US" dirty="0"/>
          </a:p>
        </p:txBody>
      </p:sp>
      <p:sp>
        <p:nvSpPr>
          <p:cNvPr id="15" name="文字方塊 14">
            <a:extLst>
              <a:ext uri="{FF2B5EF4-FFF2-40B4-BE49-F238E27FC236}">
                <a16:creationId xmlns:a16="http://schemas.microsoft.com/office/drawing/2014/main" id="{3E132C74-EBCB-6959-CDBF-5ADF08699B92}"/>
              </a:ext>
            </a:extLst>
          </p:cNvPr>
          <p:cNvSpPr txBox="1"/>
          <p:nvPr/>
        </p:nvSpPr>
        <p:spPr>
          <a:xfrm>
            <a:off x="828660" y="4126413"/>
            <a:ext cx="10372724" cy="954107"/>
          </a:xfrm>
          <a:prstGeom prst="rect">
            <a:avLst/>
          </a:prstGeom>
          <a:noFill/>
        </p:spPr>
        <p:txBody>
          <a:bodyPr wrap="square">
            <a:spAutoFit/>
          </a:bodyPr>
          <a:lstStyle/>
          <a:p>
            <a:r>
              <a:rPr kumimoji="0" lang="zh-TW" altLang="en-US" sz="2800" b="1" i="0" u="none" strike="noStrike" kern="120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rPr>
              <a:t>體罰、霸凌</a:t>
            </a:r>
            <a:r>
              <a:rPr kumimoji="0" lang="zh-TW" altLang="en-US" sz="2800" i="0" u="none" strike="noStrike" kern="1200" cap="none" spc="0" normalizeH="0" baseline="0" noProof="0" dirty="0">
                <a:ln>
                  <a:noFill/>
                </a:ln>
                <a:solidFill>
                  <a:srgbClr val="000000"/>
                </a:solidFill>
                <a:effectLst/>
                <a:uLnTx/>
                <a:uFillTx/>
                <a:latin typeface="+mj-ea"/>
                <a:ea typeface="+mj-ea"/>
                <a:cs typeface="+mn-cs"/>
              </a:rPr>
              <a:t>、</a:t>
            </a:r>
            <a:r>
              <a:rPr lang="zh-TW" altLang="en-US" sz="2800" b="1" dirty="0">
                <a:solidFill>
                  <a:schemeClr val="accent6">
                    <a:lumMod val="10000"/>
                  </a:schemeClr>
                </a:solidFill>
                <a:latin typeface="+mj-ea"/>
                <a:ea typeface="+mj-ea"/>
                <a:cs typeface="Gen Jyuu Gothic Bold" pitchFamily="34" charset="-120"/>
              </a:rPr>
              <a:t>教學不力或不能勝任工作：</a:t>
            </a:r>
            <a:endParaRPr lang="en-US" altLang="zh-TW" sz="2800" b="1" dirty="0">
              <a:solidFill>
                <a:schemeClr val="accent6">
                  <a:lumMod val="10000"/>
                </a:schemeClr>
              </a:solidFill>
              <a:latin typeface="+mj-ea"/>
              <a:ea typeface="+mj-ea"/>
              <a:cs typeface="Gen Jyuu Gothic Bold" pitchFamily="34" charset="-120"/>
            </a:endParaRPr>
          </a:p>
          <a:p>
            <a:r>
              <a:rPr lang="en-US" altLang="zh-TW" sz="2800" b="1" dirty="0">
                <a:solidFill>
                  <a:srgbClr val="FF0000"/>
                </a:solidFill>
                <a:latin typeface="+mj-ea"/>
                <a:ea typeface="+mj-ea"/>
                <a:cs typeface="Gen Jyuu Gothic Bold" pitchFamily="34" charset="-120"/>
              </a:rPr>
              <a:t>                                                         </a:t>
            </a:r>
            <a:r>
              <a:rPr lang="zh-TW" altLang="en-US" sz="2800" b="1" dirty="0">
                <a:solidFill>
                  <a:srgbClr val="FF0000"/>
                </a:solidFill>
                <a:latin typeface="+mj-ea"/>
                <a:ea typeface="+mj-ea"/>
                <a:cs typeface="Gen Jyuu Gothic Bold" pitchFamily="34" charset="-120"/>
              </a:rPr>
              <a:t>終身解聘、解聘</a:t>
            </a:r>
            <a:r>
              <a:rPr lang="en-US" altLang="zh-TW" sz="2800" b="1" dirty="0">
                <a:solidFill>
                  <a:srgbClr val="FF0000"/>
                </a:solidFill>
                <a:latin typeface="+mj-ea"/>
                <a:ea typeface="+mj-ea"/>
                <a:cs typeface="Gen Jyuu Gothic Bold" pitchFamily="34" charset="-120"/>
              </a:rPr>
              <a:t>1~4</a:t>
            </a:r>
            <a:r>
              <a:rPr lang="zh-TW" altLang="en-US" sz="2800" b="1" dirty="0">
                <a:solidFill>
                  <a:srgbClr val="FF0000"/>
                </a:solidFill>
                <a:latin typeface="+mj-ea"/>
                <a:ea typeface="+mj-ea"/>
                <a:cs typeface="Gen Jyuu Gothic Bold" pitchFamily="34" charset="-120"/>
              </a:rPr>
              <a:t>年、不續聘</a:t>
            </a:r>
            <a:endParaRPr lang="zh-TW" altLang="en-US" sz="2800" b="1" dirty="0">
              <a:solidFill>
                <a:srgbClr val="FF0000"/>
              </a:solidFill>
              <a:latin typeface="+mj-ea"/>
              <a:ea typeface="+mj-ea"/>
            </a:endParaRPr>
          </a:p>
        </p:txBody>
      </p:sp>
    </p:spTree>
    <p:extLst>
      <p:ext uri="{BB962C8B-B14F-4D97-AF65-F5344CB8AC3E}">
        <p14:creationId xmlns:p14="http://schemas.microsoft.com/office/powerpoint/2010/main" val="28925572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753667" y="507274"/>
            <a:ext cx="10027920" cy="548640"/>
          </a:xfrm>
        </p:spPr>
        <p:txBody>
          <a:bodyPr/>
          <a:lstStyle/>
          <a:p>
            <a:r>
              <a:rPr lang="zh-TW" altLang="en-US" sz="6000" dirty="0"/>
              <a:t>相關之懲處</a:t>
            </a:r>
          </a:p>
        </p:txBody>
      </p:sp>
      <p:grpSp>
        <p:nvGrpSpPr>
          <p:cNvPr id="17" name="群組 16"/>
          <p:cNvGrpSpPr/>
          <p:nvPr/>
        </p:nvGrpSpPr>
        <p:grpSpPr>
          <a:xfrm>
            <a:off x="874395" y="1353668"/>
            <a:ext cx="10157460" cy="920926"/>
            <a:chOff x="135248" y="2714132"/>
            <a:chExt cx="2389902" cy="2660569"/>
          </a:xfrm>
        </p:grpSpPr>
        <p:sp>
          <p:nvSpPr>
            <p:cNvPr id="18" name="圓角矩形 17"/>
            <p:cNvSpPr/>
            <p:nvPr/>
          </p:nvSpPr>
          <p:spPr>
            <a:xfrm>
              <a:off x="135248" y="2714132"/>
              <a:ext cx="2389902" cy="2660569"/>
            </a:xfrm>
            <a:prstGeom prst="roundRect">
              <a:avLst/>
            </a:prstGeom>
            <a:solidFill>
              <a:srgbClr val="C090F4"/>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zh-TW" altLang="en-US"/>
            </a:p>
          </p:txBody>
        </p:sp>
        <p:sp>
          <p:nvSpPr>
            <p:cNvPr id="19" name="圓角矩形 4"/>
            <p:cNvSpPr/>
            <p:nvPr/>
          </p:nvSpPr>
          <p:spPr>
            <a:xfrm>
              <a:off x="251913" y="2830797"/>
              <a:ext cx="2156572" cy="24272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0" tIns="114300" rIns="228600" bIns="114300" numCol="1" spcCol="1270" anchor="ctr" anchorCtr="0">
              <a:noAutofit/>
            </a:bodyPr>
            <a:lstStyle/>
            <a:p>
              <a:pPr lvl="0" algn="ctr" defTabSz="2667000">
                <a:lnSpc>
                  <a:spcPct val="90000"/>
                </a:lnSpc>
                <a:spcBef>
                  <a:spcPct val="0"/>
                </a:spcBef>
                <a:spcAft>
                  <a:spcPct val="35000"/>
                </a:spcAft>
              </a:pPr>
              <a:r>
                <a:rPr lang="zh-TW" altLang="en-US" sz="3600" dirty="0">
                  <a:latin typeface="Gen Jyuu Gothic Bold" pitchFamily="34" charset="-120"/>
                  <a:ea typeface="Gen Jyuu Gothic Bold" pitchFamily="34" charset="-120"/>
                  <a:cs typeface="Gen Jyuu Gothic Bold" pitchFamily="34" charset="-120"/>
                </a:rPr>
                <a:t>公立高級中等以下學校教師成績考核辦法</a:t>
              </a:r>
            </a:p>
          </p:txBody>
        </p:sp>
      </p:grpSp>
      <p:sp>
        <p:nvSpPr>
          <p:cNvPr id="3" name="矩形 2"/>
          <p:cNvSpPr/>
          <p:nvPr/>
        </p:nvSpPr>
        <p:spPr>
          <a:xfrm>
            <a:off x="9053337" y="1966817"/>
            <a:ext cx="1492716" cy="307777"/>
          </a:xfrm>
          <a:prstGeom prst="rect">
            <a:avLst/>
          </a:prstGeom>
        </p:spPr>
        <p:txBody>
          <a:bodyPr wrap="none">
            <a:spAutoFit/>
          </a:bodyPr>
          <a:lstStyle/>
          <a:p>
            <a:r>
              <a:rPr lang="en-US" altLang="zh-TW" sz="1400" b="1" dirty="0">
                <a:solidFill>
                  <a:srgbClr val="000000"/>
                </a:solidFill>
                <a:latin typeface="+mj-ea"/>
                <a:ea typeface="+mj-ea"/>
              </a:rPr>
              <a:t>(</a:t>
            </a:r>
            <a:r>
              <a:rPr lang="zh-TW" altLang="en-US" sz="1400" b="1" dirty="0">
                <a:solidFill>
                  <a:srgbClr val="000000"/>
                </a:solidFill>
                <a:latin typeface="+mj-ea"/>
                <a:ea typeface="+mj-ea"/>
              </a:rPr>
              <a:t> </a:t>
            </a:r>
            <a:r>
              <a:rPr lang="en-US" altLang="zh-TW" sz="1400" b="1" dirty="0">
                <a:solidFill>
                  <a:srgbClr val="000000"/>
                </a:solidFill>
                <a:latin typeface="+mj-ea"/>
                <a:ea typeface="+mj-ea"/>
              </a:rPr>
              <a:t>112.9.21</a:t>
            </a:r>
            <a:r>
              <a:rPr lang="zh-TW" altLang="en-US" sz="1400" b="1" dirty="0">
                <a:solidFill>
                  <a:srgbClr val="000000"/>
                </a:solidFill>
                <a:latin typeface="+mj-ea"/>
                <a:ea typeface="+mj-ea"/>
              </a:rPr>
              <a:t>修正 </a:t>
            </a:r>
            <a:r>
              <a:rPr lang="en-US" altLang="zh-TW" sz="1400" b="1" dirty="0">
                <a:solidFill>
                  <a:srgbClr val="000000"/>
                </a:solidFill>
                <a:latin typeface="+mj-ea"/>
                <a:ea typeface="+mj-ea"/>
              </a:rPr>
              <a:t>)</a:t>
            </a:r>
          </a:p>
        </p:txBody>
      </p:sp>
      <p:grpSp>
        <p:nvGrpSpPr>
          <p:cNvPr id="20" name="群組 19"/>
          <p:cNvGrpSpPr/>
          <p:nvPr/>
        </p:nvGrpSpPr>
        <p:grpSpPr>
          <a:xfrm>
            <a:off x="970926" y="2438397"/>
            <a:ext cx="5258424" cy="1981204"/>
            <a:chOff x="0" y="-12483"/>
            <a:chExt cx="3811105" cy="1235713"/>
          </a:xfrm>
          <a:solidFill>
            <a:schemeClr val="accent4">
              <a:lumMod val="20000"/>
              <a:lumOff val="80000"/>
            </a:schemeClr>
          </a:solidFill>
        </p:grpSpPr>
        <p:sp>
          <p:nvSpPr>
            <p:cNvPr id="27" name="矩形 26"/>
            <p:cNvSpPr/>
            <p:nvPr/>
          </p:nvSpPr>
          <p:spPr>
            <a:xfrm>
              <a:off x="0" y="-12483"/>
              <a:ext cx="3811105" cy="1235713"/>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zh-TW" altLang="en-US"/>
            </a:p>
          </p:txBody>
        </p:sp>
        <p:sp>
          <p:nvSpPr>
            <p:cNvPr id="28" name="矩形 27"/>
            <p:cNvSpPr/>
            <p:nvPr/>
          </p:nvSpPr>
          <p:spPr>
            <a:xfrm>
              <a:off x="0" y="-1"/>
              <a:ext cx="3811105" cy="122323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buNone/>
              </a:pPr>
              <a:r>
                <a:rPr lang="zh-TW" altLang="en-US" sz="2400" b="1" dirty="0">
                  <a:solidFill>
                    <a:srgbClr val="000000"/>
                  </a:solidFill>
                  <a:latin typeface="+mj-ea"/>
                  <a:ea typeface="+mj-ea"/>
                </a:rPr>
                <a:t>第</a:t>
              </a:r>
              <a:r>
                <a:rPr lang="en-US" altLang="zh-TW" sz="2400" b="1" dirty="0">
                  <a:solidFill>
                    <a:srgbClr val="000000"/>
                  </a:solidFill>
                  <a:latin typeface="+mj-ea"/>
                  <a:ea typeface="+mj-ea"/>
                </a:rPr>
                <a:t>6</a:t>
              </a:r>
              <a:r>
                <a:rPr lang="zh-TW" altLang="en-US" sz="2400" b="1" dirty="0">
                  <a:solidFill>
                    <a:srgbClr val="000000"/>
                  </a:solidFill>
                  <a:latin typeface="+mj-ea"/>
                  <a:ea typeface="+mj-ea"/>
                </a:rPr>
                <a:t>條第</a:t>
              </a:r>
              <a:r>
                <a:rPr lang="en-US" altLang="zh-TW" sz="2400" b="1" dirty="0">
                  <a:solidFill>
                    <a:srgbClr val="000000"/>
                  </a:solidFill>
                  <a:latin typeface="+mj-ea"/>
                  <a:ea typeface="+mj-ea"/>
                </a:rPr>
                <a:t>2</a:t>
              </a:r>
              <a:r>
                <a:rPr lang="zh-TW" altLang="en-US" sz="2400" b="1" dirty="0">
                  <a:solidFill>
                    <a:srgbClr val="000000"/>
                  </a:solidFill>
                  <a:latin typeface="+mj-ea"/>
                  <a:ea typeface="+mj-ea"/>
                </a:rPr>
                <a:t>項第</a:t>
              </a:r>
              <a:r>
                <a:rPr lang="en-US" altLang="zh-TW" sz="2400" b="1" dirty="0">
                  <a:solidFill>
                    <a:srgbClr val="000000"/>
                  </a:solidFill>
                  <a:latin typeface="+mj-ea"/>
                  <a:ea typeface="+mj-ea"/>
                </a:rPr>
                <a:t>4</a:t>
              </a:r>
              <a:r>
                <a:rPr lang="zh-TW" altLang="en-US" sz="2400" b="1" dirty="0">
                  <a:solidFill>
                    <a:srgbClr val="000000"/>
                  </a:solidFill>
                  <a:latin typeface="+mj-ea"/>
                  <a:ea typeface="+mj-ea"/>
                </a:rPr>
                <a:t>款第</a:t>
              </a:r>
              <a:r>
                <a:rPr lang="en-US" altLang="zh-TW" sz="2400" b="1" dirty="0">
                  <a:solidFill>
                    <a:srgbClr val="000000"/>
                  </a:solidFill>
                  <a:latin typeface="+mj-ea"/>
                  <a:ea typeface="+mj-ea"/>
                </a:rPr>
                <a:t>4</a:t>
              </a:r>
              <a:r>
                <a:rPr lang="zh-TW" altLang="en-US" sz="2400" b="1" dirty="0">
                  <a:solidFill>
                    <a:srgbClr val="000000"/>
                  </a:solidFill>
                  <a:latin typeface="+mj-ea"/>
                  <a:ea typeface="+mj-ea"/>
                </a:rPr>
                <a:t>目：</a:t>
              </a:r>
              <a:r>
                <a:rPr lang="zh-TW" altLang="en-US" sz="2400" b="1" dirty="0">
                  <a:solidFill>
                    <a:srgbClr val="FF0000"/>
                  </a:solidFill>
                  <a:latin typeface="+mj-ea"/>
                  <a:ea typeface="+mj-ea"/>
                </a:rPr>
                <a:t>記大過</a:t>
              </a:r>
              <a:endParaRPr lang="en-US" altLang="zh-TW" sz="2400" b="1" dirty="0">
                <a:solidFill>
                  <a:srgbClr val="FF0000"/>
                </a:solidFill>
                <a:latin typeface="+mj-ea"/>
                <a:ea typeface="+mj-ea"/>
              </a:endParaRPr>
            </a:p>
            <a:p>
              <a:pPr>
                <a:buNone/>
              </a:pPr>
              <a:r>
                <a:rPr lang="zh-TW" altLang="en-US" sz="2400" b="1" dirty="0">
                  <a:solidFill>
                    <a:srgbClr val="000000"/>
                  </a:solidFill>
                  <a:latin typeface="+mj-ea"/>
                  <a:ea typeface="+mj-ea"/>
                </a:rPr>
                <a:t>體罰、霸凌或其他違法處罰學生，</a:t>
              </a:r>
              <a:r>
                <a:rPr lang="zh-TW" altLang="en-US" sz="2400" b="1" dirty="0">
                  <a:solidFill>
                    <a:srgbClr val="FF0000"/>
                  </a:solidFill>
                  <a:latin typeface="+mj-ea"/>
                  <a:ea typeface="+mj-ea"/>
                </a:rPr>
                <a:t>造成學生身心傷害，情節重大</a:t>
              </a:r>
              <a:r>
                <a:rPr lang="zh-TW" altLang="en-US" sz="2400" b="1" dirty="0">
                  <a:solidFill>
                    <a:srgbClr val="000000"/>
                  </a:solidFill>
                  <a:latin typeface="+mj-ea"/>
                  <a:ea typeface="+mj-ea"/>
                </a:rPr>
                <a:t>，而未達解聘、不續聘或終局停聘之程度。</a:t>
              </a:r>
            </a:p>
          </p:txBody>
        </p:sp>
      </p:grpSp>
      <p:sp>
        <p:nvSpPr>
          <p:cNvPr id="29" name="矩形 28"/>
          <p:cNvSpPr/>
          <p:nvPr/>
        </p:nvSpPr>
        <p:spPr>
          <a:xfrm>
            <a:off x="970924" y="4571998"/>
            <a:ext cx="5258426" cy="2000252"/>
          </a:xfrm>
          <a:prstGeom prst="rect">
            <a:avLst/>
          </a:prstGeom>
          <a:solidFill>
            <a:schemeClr val="accent4">
              <a:lumMod val="20000"/>
              <a:lumOff val="80000"/>
            </a:schemeClr>
          </a:solidFill>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buNone/>
            </a:pPr>
            <a:r>
              <a:rPr lang="zh-TW" altLang="en-US" sz="2400" b="1" dirty="0">
                <a:solidFill>
                  <a:srgbClr val="000000"/>
                </a:solidFill>
                <a:latin typeface="+mj-ea"/>
                <a:ea typeface="+mj-ea"/>
              </a:rPr>
              <a:t>第</a:t>
            </a:r>
            <a:r>
              <a:rPr lang="en-US" altLang="zh-TW" sz="2400" b="1" dirty="0">
                <a:solidFill>
                  <a:srgbClr val="000000"/>
                </a:solidFill>
                <a:latin typeface="+mj-ea"/>
                <a:ea typeface="+mj-ea"/>
              </a:rPr>
              <a:t>6</a:t>
            </a:r>
            <a:r>
              <a:rPr lang="zh-TW" altLang="en-US" sz="2400" b="1" dirty="0">
                <a:solidFill>
                  <a:srgbClr val="000000"/>
                </a:solidFill>
                <a:latin typeface="+mj-ea"/>
                <a:ea typeface="+mj-ea"/>
              </a:rPr>
              <a:t>條第</a:t>
            </a:r>
            <a:r>
              <a:rPr lang="en-US" altLang="zh-TW" sz="2400" b="1" dirty="0">
                <a:solidFill>
                  <a:srgbClr val="000000"/>
                </a:solidFill>
                <a:latin typeface="+mj-ea"/>
                <a:ea typeface="+mj-ea"/>
              </a:rPr>
              <a:t>2</a:t>
            </a:r>
            <a:r>
              <a:rPr lang="zh-TW" altLang="en-US" sz="2400" b="1" dirty="0">
                <a:solidFill>
                  <a:srgbClr val="000000"/>
                </a:solidFill>
                <a:latin typeface="+mj-ea"/>
                <a:ea typeface="+mj-ea"/>
              </a:rPr>
              <a:t>項第</a:t>
            </a:r>
            <a:r>
              <a:rPr lang="en-US" altLang="zh-TW" sz="2400" b="1" dirty="0">
                <a:solidFill>
                  <a:srgbClr val="000000"/>
                </a:solidFill>
                <a:latin typeface="+mj-ea"/>
                <a:ea typeface="+mj-ea"/>
              </a:rPr>
              <a:t>5</a:t>
            </a:r>
            <a:r>
              <a:rPr lang="zh-TW" altLang="en-US" sz="2400" b="1" dirty="0">
                <a:solidFill>
                  <a:srgbClr val="000000"/>
                </a:solidFill>
                <a:latin typeface="+mj-ea"/>
                <a:ea typeface="+mj-ea"/>
              </a:rPr>
              <a:t>款第</a:t>
            </a:r>
            <a:r>
              <a:rPr lang="en-US" altLang="zh-TW" sz="2400" b="1" dirty="0">
                <a:solidFill>
                  <a:srgbClr val="000000"/>
                </a:solidFill>
                <a:latin typeface="+mj-ea"/>
                <a:ea typeface="+mj-ea"/>
              </a:rPr>
              <a:t>3</a:t>
            </a:r>
            <a:r>
              <a:rPr lang="zh-TW" altLang="en-US" sz="2400" b="1" dirty="0">
                <a:solidFill>
                  <a:srgbClr val="000000"/>
                </a:solidFill>
                <a:latin typeface="+mj-ea"/>
                <a:ea typeface="+mj-ea"/>
              </a:rPr>
              <a:t>目：</a:t>
            </a:r>
            <a:r>
              <a:rPr lang="zh-TW" altLang="en-US" sz="2400" b="1" dirty="0">
                <a:solidFill>
                  <a:srgbClr val="FF0000"/>
                </a:solidFill>
                <a:latin typeface="+mj-ea"/>
                <a:ea typeface="+mj-ea"/>
              </a:rPr>
              <a:t>記過</a:t>
            </a:r>
          </a:p>
          <a:p>
            <a:pPr>
              <a:buNone/>
            </a:pPr>
            <a:r>
              <a:rPr lang="zh-TW" altLang="en-US" sz="2400" b="1" dirty="0">
                <a:solidFill>
                  <a:srgbClr val="000000"/>
                </a:solidFill>
                <a:latin typeface="+mj-ea"/>
                <a:ea typeface="+mj-ea"/>
              </a:rPr>
              <a:t>體罰、霸凌、不當管教或其他違法處罰學生，</a:t>
            </a:r>
            <a:r>
              <a:rPr lang="zh-TW" altLang="en-US" sz="2400" b="1" dirty="0">
                <a:solidFill>
                  <a:srgbClr val="FF0000"/>
                </a:solidFill>
                <a:latin typeface="+mj-ea"/>
                <a:ea typeface="+mj-ea"/>
              </a:rPr>
              <a:t>造成學生身心傷害</a:t>
            </a:r>
            <a:r>
              <a:rPr lang="zh-TW" altLang="en-US" sz="2400" b="1" dirty="0">
                <a:solidFill>
                  <a:srgbClr val="000000"/>
                </a:solidFill>
                <a:latin typeface="+mj-ea"/>
                <a:ea typeface="+mj-ea"/>
              </a:rPr>
              <a:t>。</a:t>
            </a:r>
          </a:p>
        </p:txBody>
      </p:sp>
      <p:sp>
        <p:nvSpPr>
          <p:cNvPr id="30" name="矩形 29"/>
          <p:cNvSpPr/>
          <p:nvPr/>
        </p:nvSpPr>
        <p:spPr>
          <a:xfrm>
            <a:off x="6524001" y="2716542"/>
            <a:ext cx="4705974" cy="2331707"/>
          </a:xfrm>
          <a:prstGeom prst="rect">
            <a:avLst/>
          </a:prstGeom>
          <a:solidFill>
            <a:schemeClr val="accent4">
              <a:lumMod val="20000"/>
              <a:lumOff val="80000"/>
            </a:schemeClr>
          </a:solidFill>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buNone/>
            </a:pPr>
            <a:r>
              <a:rPr lang="zh-TW" altLang="en-US" sz="2400" b="1" dirty="0">
                <a:solidFill>
                  <a:srgbClr val="000000"/>
                </a:solidFill>
                <a:latin typeface="+mj-ea"/>
                <a:ea typeface="+mj-ea"/>
              </a:rPr>
              <a:t>第</a:t>
            </a:r>
            <a:r>
              <a:rPr lang="en-US" altLang="zh-TW" sz="2400" b="1" dirty="0">
                <a:solidFill>
                  <a:srgbClr val="000000"/>
                </a:solidFill>
                <a:latin typeface="+mj-ea"/>
                <a:ea typeface="+mj-ea"/>
              </a:rPr>
              <a:t>6</a:t>
            </a:r>
            <a:r>
              <a:rPr lang="zh-TW" altLang="en-US" sz="2400" b="1" dirty="0">
                <a:solidFill>
                  <a:srgbClr val="000000"/>
                </a:solidFill>
                <a:latin typeface="+mj-ea"/>
                <a:ea typeface="+mj-ea"/>
              </a:rPr>
              <a:t>條第</a:t>
            </a:r>
            <a:r>
              <a:rPr lang="en-US" altLang="zh-TW" sz="2400" b="1" dirty="0">
                <a:solidFill>
                  <a:srgbClr val="000000"/>
                </a:solidFill>
                <a:latin typeface="+mj-ea"/>
                <a:ea typeface="+mj-ea"/>
              </a:rPr>
              <a:t>2</a:t>
            </a:r>
            <a:r>
              <a:rPr lang="zh-TW" altLang="en-US" sz="2400" b="1" dirty="0">
                <a:solidFill>
                  <a:srgbClr val="000000"/>
                </a:solidFill>
                <a:latin typeface="+mj-ea"/>
                <a:ea typeface="+mj-ea"/>
              </a:rPr>
              <a:t>項第</a:t>
            </a:r>
            <a:r>
              <a:rPr lang="en-US" altLang="zh-TW" sz="2400" b="1" dirty="0">
                <a:solidFill>
                  <a:srgbClr val="000000"/>
                </a:solidFill>
                <a:latin typeface="+mj-ea"/>
                <a:ea typeface="+mj-ea"/>
              </a:rPr>
              <a:t>6</a:t>
            </a:r>
            <a:r>
              <a:rPr lang="zh-TW" altLang="en-US" sz="2400" b="1" dirty="0">
                <a:solidFill>
                  <a:srgbClr val="000000"/>
                </a:solidFill>
                <a:latin typeface="+mj-ea"/>
                <a:ea typeface="+mj-ea"/>
              </a:rPr>
              <a:t>款第</a:t>
            </a:r>
            <a:r>
              <a:rPr lang="en-US" altLang="zh-TW" sz="2400" b="1" dirty="0">
                <a:solidFill>
                  <a:srgbClr val="000000"/>
                </a:solidFill>
                <a:latin typeface="+mj-ea"/>
                <a:ea typeface="+mj-ea"/>
              </a:rPr>
              <a:t>8</a:t>
            </a:r>
            <a:r>
              <a:rPr lang="zh-TW" altLang="en-US" sz="2400" b="1" dirty="0">
                <a:solidFill>
                  <a:srgbClr val="000000"/>
                </a:solidFill>
                <a:latin typeface="+mj-ea"/>
                <a:ea typeface="+mj-ea"/>
              </a:rPr>
              <a:t>目：</a:t>
            </a:r>
            <a:r>
              <a:rPr lang="zh-TW" altLang="en-US" sz="2400" b="1" dirty="0">
                <a:solidFill>
                  <a:srgbClr val="FF0000"/>
                </a:solidFill>
                <a:latin typeface="+mj-ea"/>
                <a:ea typeface="+mj-ea"/>
              </a:rPr>
              <a:t>申誡</a:t>
            </a:r>
          </a:p>
          <a:p>
            <a:pPr>
              <a:buNone/>
            </a:pPr>
            <a:r>
              <a:rPr lang="zh-TW" altLang="en-US" sz="2400" b="1" dirty="0">
                <a:solidFill>
                  <a:srgbClr val="000000"/>
                </a:solidFill>
                <a:latin typeface="+mj-ea"/>
                <a:ea typeface="+mj-ea"/>
              </a:rPr>
              <a:t>體罰、霸凌、不當管教或其他違法處罰學生，情節輕微經令其改善仍未改善。 </a:t>
            </a:r>
          </a:p>
        </p:txBody>
      </p:sp>
      <p:sp>
        <p:nvSpPr>
          <p:cNvPr id="4" name="投影片編號版面配置區 3"/>
          <p:cNvSpPr>
            <a:spLocks noGrp="1"/>
          </p:cNvSpPr>
          <p:nvPr>
            <p:ph type="sldNum" sz="quarter" idx="12"/>
          </p:nvPr>
        </p:nvSpPr>
        <p:spPr/>
        <p:txBody>
          <a:bodyPr/>
          <a:lstStyle/>
          <a:p>
            <a:fld id="{AC92F197-9532-471B-9190-14BFE04B8C83}" type="slidenum">
              <a:rPr lang="zh-TW" altLang="en-US" smtClean="0"/>
              <a:pPr/>
              <a:t>43</a:t>
            </a:fld>
            <a:endParaRPr lang="zh-TW" altLang="en-US" dirty="0"/>
          </a:p>
        </p:txBody>
      </p:sp>
    </p:spTree>
    <p:extLst>
      <p:ext uri="{BB962C8B-B14F-4D97-AF65-F5344CB8AC3E}">
        <p14:creationId xmlns:p14="http://schemas.microsoft.com/office/powerpoint/2010/main" val="28074521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p:cNvSpPr txBox="1"/>
          <p:nvPr/>
        </p:nvSpPr>
        <p:spPr>
          <a:xfrm>
            <a:off x="1447800" y="1356360"/>
            <a:ext cx="415498" cy="369332"/>
          </a:xfrm>
          <a:prstGeom prst="rect">
            <a:avLst/>
          </a:prstGeom>
          <a:noFill/>
        </p:spPr>
        <p:txBody>
          <a:bodyPr wrap="none" rtlCol="0">
            <a:spAutoFit/>
          </a:bodyPr>
          <a:lstStyle/>
          <a:p>
            <a:r>
              <a:rPr lang="zh-TW" altLang="en-US" dirty="0"/>
              <a:t>ㄑ</a:t>
            </a:r>
          </a:p>
        </p:txBody>
      </p:sp>
      <p:sp>
        <p:nvSpPr>
          <p:cNvPr id="5" name="標題 1"/>
          <p:cNvSpPr txBox="1">
            <a:spLocks/>
          </p:cNvSpPr>
          <p:nvPr/>
        </p:nvSpPr>
        <p:spPr>
          <a:xfrm>
            <a:off x="913600" y="887931"/>
            <a:ext cx="10973601" cy="1375156"/>
          </a:xfrm>
          <a:prstGeom prst="rect">
            <a:avLst/>
          </a:prstGeom>
        </p:spPr>
        <p:txBody>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r>
              <a:rPr lang="zh-TW" altLang="en-US" sz="5867" dirty="0">
                <a:solidFill>
                  <a:sysClr val="windowText" lastClr="000000"/>
                </a:solidFill>
                <a:latin typeface="Gen Jyuu Gothic Bold" pitchFamily="34" charset="-120"/>
                <a:ea typeface="Gen Jyuu Gothic Bold" pitchFamily="34" charset="-120"/>
                <a:cs typeface="Gen Jyuu Gothic Bold" pitchFamily="34" charset="-120"/>
              </a:rPr>
              <a:t>相關之懲處</a:t>
            </a:r>
          </a:p>
        </p:txBody>
      </p:sp>
      <p:sp>
        <p:nvSpPr>
          <p:cNvPr id="6" name="矩形 5"/>
          <p:cNvSpPr/>
          <p:nvPr/>
        </p:nvSpPr>
        <p:spPr>
          <a:xfrm>
            <a:off x="872642" y="1982986"/>
            <a:ext cx="3929090" cy="2059425"/>
          </a:xfrm>
          <a:prstGeom prst="rect">
            <a:avLst/>
          </a:prstGeom>
          <a:solidFill>
            <a:schemeClr val="accent4">
              <a:lumMod val="75000"/>
            </a:schemeClr>
          </a:solidFill>
        </p:spPr>
        <p:style>
          <a:lnRef idx="1">
            <a:schemeClr val="accent4"/>
          </a:lnRef>
          <a:fillRef idx="2">
            <a:schemeClr val="accent4"/>
          </a:fillRef>
          <a:effectRef idx="1">
            <a:schemeClr val="accent4"/>
          </a:effectRef>
          <a:fontRef idx="minor">
            <a:schemeClr val="dk1"/>
          </a:fontRef>
        </p:style>
        <p:txBody>
          <a:bodyPr rtlCol="0" anchor="ctr"/>
          <a:lstStyle/>
          <a:p>
            <a:pPr>
              <a:buNone/>
            </a:pPr>
            <a:r>
              <a:rPr lang="zh-TW" altLang="en-US" sz="2400" b="1" dirty="0">
                <a:solidFill>
                  <a:schemeClr val="bg1"/>
                </a:solidFill>
                <a:latin typeface="Gen Jyuu Gothic Bold" pitchFamily="34" charset="-120"/>
                <a:ea typeface="Gen Jyuu Gothic Bold" pitchFamily="34" charset="-120"/>
                <a:cs typeface="Gen Jyuu Gothic Bold" pitchFamily="34" charset="-120"/>
              </a:rPr>
              <a:t>教師法第</a:t>
            </a:r>
            <a:r>
              <a:rPr lang="en-US" altLang="zh-TW" sz="2400" b="1" dirty="0">
                <a:solidFill>
                  <a:schemeClr val="bg1"/>
                </a:solidFill>
                <a:latin typeface="Gen Jyuu Gothic Bold" pitchFamily="34" charset="-120"/>
                <a:ea typeface="Gen Jyuu Gothic Bold" pitchFamily="34" charset="-120"/>
                <a:cs typeface="Gen Jyuu Gothic Bold" pitchFamily="34" charset="-120"/>
              </a:rPr>
              <a:t>14</a:t>
            </a:r>
            <a:r>
              <a:rPr lang="zh-TW" altLang="en-US" sz="2400" b="1" dirty="0">
                <a:solidFill>
                  <a:schemeClr val="bg1"/>
                </a:solidFill>
                <a:latin typeface="Gen Jyuu Gothic Bold" pitchFamily="34" charset="-120"/>
                <a:ea typeface="Gen Jyuu Gothic Bold" pitchFamily="34" charset="-120"/>
                <a:cs typeface="Gen Jyuu Gothic Bold" pitchFamily="34" charset="-120"/>
              </a:rPr>
              <a:t>條：</a:t>
            </a:r>
            <a:endParaRPr lang="en-US" altLang="zh-TW" sz="2400" b="1" dirty="0">
              <a:solidFill>
                <a:schemeClr val="bg1"/>
              </a:solidFill>
              <a:latin typeface="Gen Jyuu Gothic Bold" pitchFamily="34" charset="-120"/>
              <a:ea typeface="Gen Jyuu Gothic Bold" pitchFamily="34" charset="-120"/>
              <a:cs typeface="Gen Jyuu Gothic Bold" pitchFamily="34" charset="-120"/>
            </a:endParaRPr>
          </a:p>
          <a:p>
            <a:pPr>
              <a:buNone/>
            </a:pPr>
            <a:r>
              <a:rPr lang="zh-TW" altLang="en-US" sz="2400" b="1" dirty="0">
                <a:solidFill>
                  <a:schemeClr val="bg1"/>
                </a:solidFill>
                <a:latin typeface="Gen Jyuu Gothic Bold" pitchFamily="34" charset="-120"/>
                <a:ea typeface="Gen Jyuu Gothic Bold" pitchFamily="34" charset="-120"/>
                <a:cs typeface="Gen Jyuu Gothic Bold" pitchFamily="34" charset="-120"/>
              </a:rPr>
              <a:t>教師應予解聘，且終身不得聘任為教師</a:t>
            </a:r>
            <a:endParaRPr lang="en-US" altLang="zh-TW" sz="2400" b="1" dirty="0">
              <a:solidFill>
                <a:schemeClr val="bg1"/>
              </a:solidFill>
              <a:latin typeface="Gen Jyuu Gothic Bold" pitchFamily="34" charset="-120"/>
              <a:ea typeface="Gen Jyuu Gothic Bold" pitchFamily="34" charset="-120"/>
              <a:cs typeface="Gen Jyuu Gothic Bold" pitchFamily="34" charset="-120"/>
            </a:endParaRPr>
          </a:p>
          <a:p>
            <a:pPr>
              <a:buNone/>
            </a:pPr>
            <a:r>
              <a:rPr lang="zh-TW" altLang="en-US" sz="2400" b="1" dirty="0">
                <a:solidFill>
                  <a:schemeClr val="bg1"/>
                </a:solidFill>
                <a:latin typeface="Gen Jyuu Gothic Bold" pitchFamily="34" charset="-120"/>
                <a:ea typeface="Gen Jyuu Gothic Bold" pitchFamily="34" charset="-120"/>
                <a:cs typeface="Gen Jyuu Gothic Bold" pitchFamily="34" charset="-120"/>
              </a:rPr>
              <a:t>第</a:t>
            </a:r>
            <a:r>
              <a:rPr lang="en-US" altLang="zh-TW" sz="2400" b="1" dirty="0">
                <a:solidFill>
                  <a:schemeClr val="bg1"/>
                </a:solidFill>
                <a:latin typeface="Gen Jyuu Gothic Bold" pitchFamily="34" charset="-120"/>
                <a:ea typeface="Gen Jyuu Gothic Bold" pitchFamily="34" charset="-120"/>
                <a:cs typeface="Gen Jyuu Gothic Bold" pitchFamily="34" charset="-120"/>
              </a:rPr>
              <a:t>10</a:t>
            </a:r>
            <a:r>
              <a:rPr lang="zh-TW" altLang="en-US" sz="2400" b="1" dirty="0">
                <a:solidFill>
                  <a:schemeClr val="bg1"/>
                </a:solidFill>
                <a:latin typeface="Gen Jyuu Gothic Bold" pitchFamily="34" charset="-120"/>
                <a:ea typeface="Gen Jyuu Gothic Bold" pitchFamily="34" charset="-120"/>
                <a:cs typeface="Gen Jyuu Gothic Bold" pitchFamily="34" charset="-120"/>
              </a:rPr>
              <a:t>款：體罰或霸凌學生，造成其身心嚴重侵害。</a:t>
            </a:r>
            <a:endParaRPr lang="zh-TW" altLang="en-US" dirty="0">
              <a:solidFill>
                <a:schemeClr val="bg1"/>
              </a:solidFill>
              <a:latin typeface="Gen Jyuu Gothic Bold" pitchFamily="34" charset="-120"/>
              <a:ea typeface="Gen Jyuu Gothic Bold" pitchFamily="34" charset="-120"/>
              <a:cs typeface="Gen Jyuu Gothic Bold" pitchFamily="34" charset="-120"/>
            </a:endParaRPr>
          </a:p>
        </p:txBody>
      </p:sp>
      <p:sp>
        <p:nvSpPr>
          <p:cNvPr id="7" name="矩形 6"/>
          <p:cNvSpPr/>
          <p:nvPr/>
        </p:nvSpPr>
        <p:spPr>
          <a:xfrm>
            <a:off x="867880" y="4251960"/>
            <a:ext cx="3929090" cy="2377440"/>
          </a:xfrm>
          <a:prstGeom prst="rect">
            <a:avLst/>
          </a:prstGeom>
          <a:solidFill>
            <a:schemeClr val="accent4">
              <a:lumMod val="75000"/>
            </a:schemeClr>
          </a:solidFill>
        </p:spPr>
        <p:style>
          <a:lnRef idx="1">
            <a:schemeClr val="accent4"/>
          </a:lnRef>
          <a:fillRef idx="2">
            <a:schemeClr val="accent4"/>
          </a:fillRef>
          <a:effectRef idx="1">
            <a:schemeClr val="accent4"/>
          </a:effectRef>
          <a:fontRef idx="minor">
            <a:schemeClr val="dk1"/>
          </a:fontRef>
        </p:style>
        <p:txBody>
          <a:bodyPr rtlCol="0" anchor="ctr"/>
          <a:lstStyle/>
          <a:p>
            <a:pPr>
              <a:buNone/>
            </a:pPr>
            <a:r>
              <a:rPr lang="zh-TW" altLang="en-US" sz="2400" b="1" dirty="0">
                <a:solidFill>
                  <a:schemeClr val="bg1"/>
                </a:solidFill>
                <a:latin typeface="Gen Jyuu Gothic Bold" pitchFamily="34" charset="-120"/>
                <a:ea typeface="Gen Jyuu Gothic Bold" pitchFamily="34" charset="-120"/>
                <a:cs typeface="Gen Jyuu Gothic Bold" pitchFamily="34" charset="-120"/>
              </a:rPr>
              <a:t>教師法第</a:t>
            </a:r>
            <a:r>
              <a:rPr lang="en-US" altLang="zh-TW" sz="2400" b="1" dirty="0">
                <a:solidFill>
                  <a:schemeClr val="bg1"/>
                </a:solidFill>
                <a:latin typeface="Gen Jyuu Gothic Bold" pitchFamily="34" charset="-120"/>
                <a:ea typeface="Gen Jyuu Gothic Bold" pitchFamily="34" charset="-120"/>
                <a:cs typeface="Gen Jyuu Gothic Bold" pitchFamily="34" charset="-120"/>
              </a:rPr>
              <a:t>15</a:t>
            </a:r>
            <a:r>
              <a:rPr lang="zh-TW" altLang="en-US" sz="2400" b="1" dirty="0">
                <a:solidFill>
                  <a:schemeClr val="bg1"/>
                </a:solidFill>
                <a:latin typeface="Gen Jyuu Gothic Bold" pitchFamily="34" charset="-120"/>
                <a:ea typeface="Gen Jyuu Gothic Bold" pitchFamily="34" charset="-120"/>
                <a:cs typeface="Gen Jyuu Gothic Bold" pitchFamily="34" charset="-120"/>
              </a:rPr>
              <a:t>條</a:t>
            </a:r>
            <a:r>
              <a:rPr lang="en-US" altLang="zh-TW" sz="2400" b="1" dirty="0">
                <a:solidFill>
                  <a:schemeClr val="bg1"/>
                </a:solidFill>
                <a:latin typeface="Gen Jyuu Gothic Bold" pitchFamily="34" charset="-120"/>
                <a:ea typeface="Gen Jyuu Gothic Bold" pitchFamily="34" charset="-120"/>
                <a:cs typeface="Gen Jyuu Gothic Bold" pitchFamily="34" charset="-120"/>
              </a:rPr>
              <a:t>1</a:t>
            </a:r>
            <a:r>
              <a:rPr lang="zh-TW" altLang="en-US" sz="2400" b="1" dirty="0">
                <a:solidFill>
                  <a:schemeClr val="bg1"/>
                </a:solidFill>
                <a:latin typeface="Gen Jyuu Gothic Bold" pitchFamily="34" charset="-120"/>
                <a:ea typeface="Gen Jyuu Gothic Bold" pitchFamily="34" charset="-120"/>
                <a:cs typeface="Gen Jyuu Gothic Bold" pitchFamily="34" charset="-120"/>
              </a:rPr>
              <a:t>項：</a:t>
            </a:r>
            <a:endParaRPr lang="en-US" altLang="zh-TW" sz="2400" b="1" dirty="0">
              <a:solidFill>
                <a:schemeClr val="bg1"/>
              </a:solidFill>
              <a:latin typeface="Gen Jyuu Gothic Bold" pitchFamily="34" charset="-120"/>
              <a:ea typeface="Gen Jyuu Gothic Bold" pitchFamily="34" charset="-120"/>
              <a:cs typeface="Gen Jyuu Gothic Bold" pitchFamily="34" charset="-120"/>
            </a:endParaRPr>
          </a:p>
          <a:p>
            <a:pPr>
              <a:buNone/>
            </a:pPr>
            <a:r>
              <a:rPr lang="zh-TW" altLang="en-US" sz="2400" b="1" dirty="0">
                <a:solidFill>
                  <a:schemeClr val="bg1"/>
                </a:solidFill>
                <a:latin typeface="Gen Jyuu Gothic Bold" pitchFamily="34" charset="-120"/>
                <a:ea typeface="Gen Jyuu Gothic Bold" pitchFamily="34" charset="-120"/>
                <a:cs typeface="Gen Jyuu Gothic Bold" pitchFamily="34" charset="-120"/>
              </a:rPr>
              <a:t>教師應予解聘，且應議決一年至四年不得聘任為教師</a:t>
            </a:r>
            <a:endParaRPr lang="en-US" altLang="zh-TW" sz="2400" b="1" dirty="0">
              <a:solidFill>
                <a:schemeClr val="bg1"/>
              </a:solidFill>
              <a:latin typeface="Gen Jyuu Gothic Bold" pitchFamily="34" charset="-120"/>
              <a:ea typeface="Gen Jyuu Gothic Bold" pitchFamily="34" charset="-120"/>
              <a:cs typeface="Gen Jyuu Gothic Bold" pitchFamily="34" charset="-120"/>
            </a:endParaRPr>
          </a:p>
          <a:p>
            <a:pPr>
              <a:buNone/>
            </a:pPr>
            <a:r>
              <a:rPr lang="zh-TW" altLang="en-US" sz="2400" b="1" dirty="0">
                <a:solidFill>
                  <a:schemeClr val="bg1"/>
                </a:solidFill>
                <a:latin typeface="Gen Jyuu Gothic Bold" pitchFamily="34" charset="-120"/>
                <a:ea typeface="Gen Jyuu Gothic Bold" pitchFamily="34" charset="-120"/>
                <a:cs typeface="Gen Jyuu Gothic Bold" pitchFamily="34" charset="-120"/>
              </a:rPr>
              <a:t>第</a:t>
            </a:r>
            <a:r>
              <a:rPr lang="en-US" altLang="zh-TW" sz="2400" b="1" dirty="0">
                <a:solidFill>
                  <a:schemeClr val="bg1"/>
                </a:solidFill>
                <a:latin typeface="Gen Jyuu Gothic Bold" pitchFamily="34" charset="-120"/>
                <a:ea typeface="Gen Jyuu Gothic Bold" pitchFamily="34" charset="-120"/>
                <a:cs typeface="Gen Jyuu Gothic Bold" pitchFamily="34" charset="-120"/>
              </a:rPr>
              <a:t>3</a:t>
            </a:r>
            <a:r>
              <a:rPr lang="zh-TW" altLang="en-US" sz="2400" b="1" dirty="0">
                <a:solidFill>
                  <a:schemeClr val="bg1"/>
                </a:solidFill>
                <a:latin typeface="Gen Jyuu Gothic Bold" pitchFamily="34" charset="-120"/>
                <a:ea typeface="Gen Jyuu Gothic Bold" pitchFamily="34" charset="-120"/>
                <a:cs typeface="Gen Jyuu Gothic Bold" pitchFamily="34" charset="-120"/>
              </a:rPr>
              <a:t>款：體罰或霸凌學生，造成其身心侵害，有解聘之必要。</a:t>
            </a:r>
          </a:p>
        </p:txBody>
      </p:sp>
      <p:sp>
        <p:nvSpPr>
          <p:cNvPr id="8" name="矩形 7"/>
          <p:cNvSpPr/>
          <p:nvPr/>
        </p:nvSpPr>
        <p:spPr>
          <a:xfrm>
            <a:off x="5044439" y="701040"/>
            <a:ext cx="6842761" cy="5730240"/>
          </a:xfrm>
          <a:prstGeom prst="rect">
            <a:avLst/>
          </a:prstGeom>
          <a:solidFill>
            <a:schemeClr val="bg1"/>
          </a:solidFill>
          <a:ln w="57150">
            <a:solidFill>
              <a:schemeClr val="accent4">
                <a:lumMod val="75000"/>
              </a:schemeClr>
            </a:solidFill>
          </a:ln>
        </p:spPr>
        <p:style>
          <a:lnRef idx="1">
            <a:schemeClr val="accent4"/>
          </a:lnRef>
          <a:fillRef idx="2">
            <a:schemeClr val="accent4"/>
          </a:fillRef>
          <a:effectRef idx="1">
            <a:schemeClr val="accent4"/>
          </a:effectRef>
          <a:fontRef idx="minor">
            <a:schemeClr val="dk1"/>
          </a:fontRef>
        </p:style>
        <p:txBody>
          <a:bodyPr rtlCol="0" anchor="ctr"/>
          <a:lstStyle/>
          <a:p>
            <a:pPr>
              <a:buNone/>
            </a:pPr>
            <a:r>
              <a:rPr lang="zh-TW" altLang="en-US" sz="2400" dirty="0">
                <a:solidFill>
                  <a:schemeClr val="accent6">
                    <a:lumMod val="10000"/>
                  </a:schemeClr>
                </a:solidFill>
                <a:latin typeface="Gen Jyuu Gothic Bold" pitchFamily="34" charset="-120"/>
                <a:ea typeface="Gen Jyuu Gothic Bold" pitchFamily="34" charset="-120"/>
                <a:cs typeface="Gen Jyuu Gothic Bold" pitchFamily="34" charset="-120"/>
              </a:rPr>
              <a:t>教師法第十六條第一項第一款所定教學不力或不能勝任工作有具體事實，指教師聘任後 ，有下列各款一款以上情形，且其情節未達應依教師法第十四條或第十五條予以解聘之程度 ，經就相關之各種具體事實綜合評價判斷，而有予以解聘或不續聘之必要者：</a:t>
            </a:r>
          </a:p>
          <a:p>
            <a:pPr>
              <a:buNone/>
            </a:pPr>
            <a:r>
              <a:rPr lang="zh-TW" altLang="en-US" sz="2400" b="1" dirty="0">
                <a:solidFill>
                  <a:schemeClr val="accent6">
                    <a:lumMod val="10000"/>
                  </a:schemeClr>
                </a:solidFill>
                <a:latin typeface="Gen Jyuu Gothic Bold" pitchFamily="34" charset="-120"/>
                <a:ea typeface="Gen Jyuu Gothic Bold" pitchFamily="34" charset="-120"/>
                <a:cs typeface="Gen Jyuu Gothic Bold" pitchFamily="34" charset="-120"/>
              </a:rPr>
              <a:t> 三、以言語、文字或其他方式</a:t>
            </a:r>
            <a:r>
              <a:rPr lang="zh-TW" altLang="en-US" sz="2400" b="1" dirty="0">
                <a:solidFill>
                  <a:srgbClr val="FF0000"/>
                </a:solidFill>
                <a:latin typeface="Gen Jyuu Gothic Bold" pitchFamily="34" charset="-120"/>
                <a:ea typeface="Gen Jyuu Gothic Bold" pitchFamily="34" charset="-120"/>
                <a:cs typeface="Gen Jyuu Gothic Bold" pitchFamily="34" charset="-120"/>
              </a:rPr>
              <a:t>羞辱學生</a:t>
            </a:r>
            <a:r>
              <a:rPr lang="zh-TW" altLang="en-US" sz="2400" b="1" dirty="0">
                <a:solidFill>
                  <a:schemeClr val="accent6">
                    <a:lumMod val="10000"/>
                  </a:schemeClr>
                </a:solidFill>
                <a:latin typeface="Gen Jyuu Gothic Bold" pitchFamily="34" charset="-120"/>
                <a:ea typeface="Gen Jyuu Gothic Bold" pitchFamily="34" charset="-120"/>
                <a:cs typeface="Gen Jyuu Gothic Bold" pitchFamily="34" charset="-120"/>
              </a:rPr>
              <a:t>，造成學</a:t>
            </a:r>
            <a:br>
              <a:rPr lang="en-US" altLang="zh-TW" sz="2400" b="1" dirty="0">
                <a:solidFill>
                  <a:schemeClr val="accent6">
                    <a:lumMod val="10000"/>
                  </a:schemeClr>
                </a:solidFill>
                <a:latin typeface="Gen Jyuu Gothic Bold" pitchFamily="34" charset="-120"/>
                <a:ea typeface="Gen Jyuu Gothic Bold" pitchFamily="34" charset="-120"/>
                <a:cs typeface="Gen Jyuu Gothic Bold" pitchFamily="34" charset="-120"/>
              </a:rPr>
            </a:br>
            <a:r>
              <a:rPr lang="zh-TW" altLang="en-US" sz="2400" b="1" dirty="0">
                <a:solidFill>
                  <a:schemeClr val="accent6">
                    <a:lumMod val="10000"/>
                  </a:schemeClr>
                </a:solidFill>
                <a:latin typeface="Gen Jyuu Gothic Bold" pitchFamily="34" charset="-120"/>
                <a:ea typeface="Gen Jyuu Gothic Bold" pitchFamily="34" charset="-120"/>
                <a:cs typeface="Gen Jyuu Gothic Bold" pitchFamily="34" charset="-120"/>
              </a:rPr>
              <a:t>          生心理傷害。</a:t>
            </a:r>
          </a:p>
          <a:p>
            <a:pPr>
              <a:buNone/>
            </a:pPr>
            <a:r>
              <a:rPr lang="zh-TW" altLang="en-US" sz="2400" b="1" dirty="0">
                <a:solidFill>
                  <a:schemeClr val="accent6">
                    <a:lumMod val="10000"/>
                  </a:schemeClr>
                </a:solidFill>
                <a:latin typeface="Gen Jyuu Gothic Bold" pitchFamily="34" charset="-120"/>
                <a:ea typeface="Gen Jyuu Gothic Bold" pitchFamily="34" charset="-120"/>
                <a:cs typeface="Gen Jyuu Gothic Bold" pitchFamily="34" charset="-120"/>
              </a:rPr>
              <a:t> 四、</a:t>
            </a:r>
            <a:r>
              <a:rPr lang="zh-TW" altLang="en-US" sz="2400" b="1" dirty="0">
                <a:solidFill>
                  <a:srgbClr val="FF0000"/>
                </a:solidFill>
                <a:latin typeface="Gen Jyuu Gothic Bold" pitchFamily="34" charset="-120"/>
                <a:ea typeface="Gen Jyuu Gothic Bold" pitchFamily="34" charset="-120"/>
                <a:cs typeface="Gen Jyuu Gothic Bold" pitchFamily="34" charset="-120"/>
              </a:rPr>
              <a:t>體罰</a:t>
            </a:r>
            <a:r>
              <a:rPr lang="zh-TW" altLang="en-US" sz="2400" b="1" dirty="0">
                <a:solidFill>
                  <a:schemeClr val="accent6">
                    <a:lumMod val="10000"/>
                  </a:schemeClr>
                </a:solidFill>
                <a:latin typeface="Gen Jyuu Gothic Bold" pitchFamily="34" charset="-120"/>
                <a:ea typeface="Gen Jyuu Gothic Bold" pitchFamily="34" charset="-120"/>
                <a:cs typeface="Gen Jyuu Gothic Bold" pitchFamily="34" charset="-120"/>
              </a:rPr>
              <a:t>學生，有具體事實。 </a:t>
            </a:r>
          </a:p>
          <a:p>
            <a:pPr>
              <a:buNone/>
            </a:pPr>
            <a:r>
              <a:rPr lang="zh-TW" altLang="en-US" sz="2400" b="1" dirty="0">
                <a:solidFill>
                  <a:schemeClr val="accent6">
                    <a:lumMod val="10000"/>
                  </a:schemeClr>
                </a:solidFill>
                <a:latin typeface="Gen Jyuu Gothic Bold" pitchFamily="34" charset="-120"/>
                <a:ea typeface="Gen Jyuu Gothic Bold" pitchFamily="34" charset="-120"/>
                <a:cs typeface="Gen Jyuu Gothic Bold" pitchFamily="34" charset="-120"/>
              </a:rPr>
              <a:t> 五、</a:t>
            </a:r>
            <a:r>
              <a:rPr lang="zh-TW" altLang="en-US" sz="2400" b="1" dirty="0">
                <a:solidFill>
                  <a:srgbClr val="FF0000"/>
                </a:solidFill>
                <a:latin typeface="Gen Jyuu Gothic Bold" pitchFamily="34" charset="-120"/>
                <a:ea typeface="Gen Jyuu Gothic Bold" pitchFamily="34" charset="-120"/>
                <a:cs typeface="Gen Jyuu Gothic Bold" pitchFamily="34" charset="-120"/>
              </a:rPr>
              <a:t>教學行為失當</a:t>
            </a:r>
            <a:r>
              <a:rPr lang="zh-TW" altLang="en-US" sz="2400" b="1" dirty="0">
                <a:solidFill>
                  <a:schemeClr val="accent6">
                    <a:lumMod val="10000"/>
                  </a:schemeClr>
                </a:solidFill>
                <a:latin typeface="Gen Jyuu Gothic Bold" pitchFamily="34" charset="-120"/>
                <a:ea typeface="Gen Jyuu Gothic Bold" pitchFamily="34" charset="-120"/>
                <a:cs typeface="Gen Jyuu Gothic Bold" pitchFamily="34" charset="-120"/>
              </a:rPr>
              <a:t>，明顯損害學生學習權益。</a:t>
            </a:r>
          </a:p>
          <a:p>
            <a:pPr>
              <a:buNone/>
            </a:pPr>
            <a:r>
              <a:rPr lang="zh-TW" altLang="en-US" sz="2400" b="1" dirty="0">
                <a:solidFill>
                  <a:schemeClr val="accent6">
                    <a:lumMod val="10000"/>
                  </a:schemeClr>
                </a:solidFill>
                <a:latin typeface="Gen Jyuu Gothic Bold" pitchFamily="34" charset="-120"/>
                <a:ea typeface="Gen Jyuu Gothic Bold" pitchFamily="34" charset="-120"/>
                <a:cs typeface="Gen Jyuu Gothic Bold" pitchFamily="34" charset="-120"/>
              </a:rPr>
              <a:t> 六、</a:t>
            </a:r>
            <a:r>
              <a:rPr lang="zh-TW" altLang="en-US" sz="2400" b="1" dirty="0">
                <a:solidFill>
                  <a:srgbClr val="FF0000"/>
                </a:solidFill>
                <a:latin typeface="Gen Jyuu Gothic Bold" pitchFamily="34" charset="-120"/>
                <a:ea typeface="Gen Jyuu Gothic Bold" pitchFamily="34" charset="-120"/>
                <a:cs typeface="Gen Jyuu Gothic Bold" pitchFamily="34" charset="-120"/>
              </a:rPr>
              <a:t>親師溝通不良</a:t>
            </a:r>
            <a:r>
              <a:rPr lang="zh-TW" altLang="en-US" sz="2400" b="1" dirty="0">
                <a:solidFill>
                  <a:schemeClr val="accent6">
                    <a:lumMod val="10000"/>
                  </a:schemeClr>
                </a:solidFill>
                <a:latin typeface="Gen Jyuu Gothic Bold" pitchFamily="34" charset="-120"/>
                <a:ea typeface="Gen Jyuu Gothic Bold" pitchFamily="34" charset="-120"/>
                <a:cs typeface="Gen Jyuu Gothic Bold" pitchFamily="34" charset="-120"/>
              </a:rPr>
              <a:t>，且主要可歸責於教師。 </a:t>
            </a:r>
          </a:p>
          <a:p>
            <a:pPr>
              <a:buNone/>
            </a:pPr>
            <a:r>
              <a:rPr lang="zh-TW" altLang="en-US" sz="2400" b="1" dirty="0">
                <a:solidFill>
                  <a:schemeClr val="accent6">
                    <a:lumMod val="10000"/>
                  </a:schemeClr>
                </a:solidFill>
                <a:latin typeface="Gen Jyuu Gothic Bold" pitchFamily="34" charset="-120"/>
                <a:ea typeface="Gen Jyuu Gothic Bold" pitchFamily="34" charset="-120"/>
                <a:cs typeface="Gen Jyuu Gothic Bold" pitchFamily="34" charset="-120"/>
              </a:rPr>
              <a:t> 七、</a:t>
            </a:r>
            <a:r>
              <a:rPr lang="zh-TW" altLang="en-US" sz="2400" b="1" dirty="0">
                <a:solidFill>
                  <a:srgbClr val="FF0000"/>
                </a:solidFill>
                <a:latin typeface="Gen Jyuu Gothic Bold" pitchFamily="34" charset="-120"/>
                <a:ea typeface="Gen Jyuu Gothic Bold" pitchFamily="34" charset="-120"/>
                <a:cs typeface="Gen Jyuu Gothic Bold" pitchFamily="34" charset="-120"/>
              </a:rPr>
              <a:t>班級經營欠佳</a:t>
            </a:r>
            <a:r>
              <a:rPr lang="zh-TW" altLang="en-US" sz="2400" b="1" dirty="0">
                <a:solidFill>
                  <a:schemeClr val="accent6">
                    <a:lumMod val="10000"/>
                  </a:schemeClr>
                </a:solidFill>
                <a:latin typeface="Gen Jyuu Gothic Bold" pitchFamily="34" charset="-120"/>
                <a:ea typeface="Gen Jyuu Gothic Bold" pitchFamily="34" charset="-120"/>
                <a:cs typeface="Gen Jyuu Gothic Bold" pitchFamily="34" charset="-120"/>
              </a:rPr>
              <a:t>，有具體事實。</a:t>
            </a:r>
          </a:p>
          <a:p>
            <a:pPr>
              <a:buNone/>
            </a:pPr>
            <a:r>
              <a:rPr lang="zh-TW" altLang="en-US" sz="2400" b="1" dirty="0">
                <a:solidFill>
                  <a:schemeClr val="accent6">
                    <a:lumMod val="10000"/>
                  </a:schemeClr>
                </a:solidFill>
                <a:latin typeface="Gen Jyuu Gothic Bold" pitchFamily="34" charset="-120"/>
                <a:ea typeface="Gen Jyuu Gothic Bold" pitchFamily="34" charset="-120"/>
                <a:cs typeface="Gen Jyuu Gothic Bold" pitchFamily="34" charset="-120"/>
              </a:rPr>
              <a:t> 十一、其他教學不力或不能勝任工作之具體事實。</a:t>
            </a:r>
            <a:endParaRPr lang="en-US" altLang="zh-TW" sz="2400" b="1" dirty="0">
              <a:solidFill>
                <a:schemeClr val="accent6">
                  <a:lumMod val="10000"/>
                </a:schemeClr>
              </a:solidFill>
              <a:latin typeface="Gen Jyuu Gothic Bold" pitchFamily="34" charset="-120"/>
              <a:ea typeface="Gen Jyuu Gothic Bold" pitchFamily="34" charset="-120"/>
              <a:cs typeface="Gen Jyuu Gothic Bold" pitchFamily="34" charset="-120"/>
            </a:endParaRPr>
          </a:p>
          <a:p>
            <a:br>
              <a:rPr lang="en-US" altLang="zh-TW" sz="2200" b="1" dirty="0">
                <a:solidFill>
                  <a:schemeClr val="accent4">
                    <a:lumMod val="75000"/>
                  </a:schemeClr>
                </a:solidFill>
                <a:latin typeface="Gen Jyuu Gothic Bold" pitchFamily="34" charset="-120"/>
                <a:ea typeface="Gen Jyuu Gothic Bold" pitchFamily="34" charset="-120"/>
                <a:cs typeface="Gen Jyuu Gothic Bold" pitchFamily="34" charset="-120"/>
              </a:rPr>
            </a:br>
            <a:r>
              <a:rPr lang="zh-TW" altLang="en-US" sz="2200" b="1" dirty="0">
                <a:solidFill>
                  <a:schemeClr val="accent4">
                    <a:lumMod val="75000"/>
                  </a:schemeClr>
                </a:solidFill>
                <a:latin typeface="Gen Jyuu Gothic Bold" pitchFamily="34" charset="-120"/>
                <a:ea typeface="Gen Jyuu Gothic Bold" pitchFamily="34" charset="-120"/>
                <a:cs typeface="Gen Jyuu Gothic Bold" pitchFamily="34" charset="-120"/>
              </a:rPr>
              <a:t>教育部 </a:t>
            </a:r>
            <a:r>
              <a:rPr lang="en-US" altLang="zh-TW" sz="2200" b="1" dirty="0">
                <a:solidFill>
                  <a:schemeClr val="accent4">
                    <a:lumMod val="75000"/>
                  </a:schemeClr>
                </a:solidFill>
                <a:latin typeface="Gen Jyuu Gothic Bold" pitchFamily="34" charset="-120"/>
                <a:ea typeface="Gen Jyuu Gothic Bold" pitchFamily="34" charset="-120"/>
                <a:cs typeface="Gen Jyuu Gothic Bold" pitchFamily="34" charset="-120"/>
              </a:rPr>
              <a:t>109.11.11. </a:t>
            </a:r>
            <a:r>
              <a:rPr lang="zh-TW" altLang="en-US" sz="2200" b="1" dirty="0">
                <a:solidFill>
                  <a:schemeClr val="accent4">
                    <a:lumMod val="75000"/>
                  </a:schemeClr>
                </a:solidFill>
                <a:latin typeface="Gen Jyuu Gothic Bold" pitchFamily="34" charset="-120"/>
                <a:ea typeface="Gen Jyuu Gothic Bold" pitchFamily="34" charset="-120"/>
                <a:cs typeface="Gen Jyuu Gothic Bold" pitchFamily="34" charset="-120"/>
              </a:rPr>
              <a:t>臺教授國部字第</a:t>
            </a:r>
            <a:r>
              <a:rPr lang="en-US" altLang="zh-TW" sz="2200" b="1" dirty="0">
                <a:solidFill>
                  <a:schemeClr val="accent4">
                    <a:lumMod val="75000"/>
                  </a:schemeClr>
                </a:solidFill>
                <a:latin typeface="Gen Jyuu Gothic Bold" pitchFamily="34" charset="-120"/>
                <a:ea typeface="Gen Jyuu Gothic Bold" pitchFamily="34" charset="-120"/>
                <a:cs typeface="Gen Jyuu Gothic Bold" pitchFamily="34" charset="-120"/>
              </a:rPr>
              <a:t>090126278B</a:t>
            </a:r>
            <a:r>
              <a:rPr lang="zh-TW" altLang="en-US" sz="2200" b="1" dirty="0">
                <a:solidFill>
                  <a:schemeClr val="accent4">
                    <a:lumMod val="75000"/>
                  </a:schemeClr>
                </a:solidFill>
                <a:latin typeface="Gen Jyuu Gothic Bold" pitchFamily="34" charset="-120"/>
                <a:ea typeface="Gen Jyuu Gothic Bold" pitchFamily="34" charset="-120"/>
                <a:cs typeface="Gen Jyuu Gothic Bold" pitchFamily="34" charset="-120"/>
              </a:rPr>
              <a:t>號令</a:t>
            </a:r>
            <a:endParaRPr lang="en-US" altLang="zh-TW" sz="2200" b="1" dirty="0">
              <a:solidFill>
                <a:schemeClr val="accent4">
                  <a:lumMod val="75000"/>
                </a:schemeClr>
              </a:solidFill>
              <a:latin typeface="Gen Jyuu Gothic Bold" pitchFamily="34" charset="-120"/>
              <a:ea typeface="Gen Jyuu Gothic Bold" pitchFamily="34" charset="-120"/>
              <a:cs typeface="Gen Jyuu Gothic Bold" pitchFamily="34" charset="-120"/>
            </a:endParaRPr>
          </a:p>
        </p:txBody>
      </p:sp>
      <p:sp>
        <p:nvSpPr>
          <p:cNvPr id="2" name="投影片編號版面配置區 1"/>
          <p:cNvSpPr>
            <a:spLocks noGrp="1"/>
          </p:cNvSpPr>
          <p:nvPr>
            <p:ph type="sldNum" sz="quarter" idx="12"/>
          </p:nvPr>
        </p:nvSpPr>
        <p:spPr>
          <a:xfrm>
            <a:off x="84048" y="6251993"/>
            <a:ext cx="601133" cy="501650"/>
          </a:xfrm>
        </p:spPr>
        <p:txBody>
          <a:bodyPr/>
          <a:lstStyle/>
          <a:p>
            <a:fld id="{AC92F197-9532-471B-9190-14BFE04B8C83}" type="slidenum">
              <a:rPr lang="zh-TW" altLang="en-US" smtClean="0"/>
              <a:pPr/>
              <a:t>44</a:t>
            </a:fld>
            <a:endParaRPr lang="zh-TW" altLang="en-US" dirty="0"/>
          </a:p>
        </p:txBody>
      </p:sp>
    </p:spTree>
    <p:extLst>
      <p:ext uri="{BB962C8B-B14F-4D97-AF65-F5344CB8AC3E}">
        <p14:creationId xmlns:p14="http://schemas.microsoft.com/office/powerpoint/2010/main" val="13977207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023C235-D69B-993F-5CC4-7901529476CB}"/>
              </a:ext>
            </a:extLst>
          </p:cNvPr>
          <p:cNvSpPr>
            <a:spLocks noGrp="1"/>
          </p:cNvSpPr>
          <p:nvPr>
            <p:ph type="title"/>
          </p:nvPr>
        </p:nvSpPr>
        <p:spPr/>
        <p:txBody>
          <a:bodyPr/>
          <a:lstStyle/>
          <a:p>
            <a:pPr algn="l"/>
            <a:r>
              <a:rPr lang="zh-TW" altLang="en-US" sz="4400" b="1" i="0" dirty="0">
                <a:solidFill>
                  <a:srgbClr val="2B2B2B"/>
                </a:solidFill>
                <a:effectLst/>
                <a:highlight>
                  <a:srgbClr val="FFFFFF"/>
                </a:highlight>
                <a:latin typeface="Eb Garamond" panose="00000500000000000000" pitchFamily="2" charset="0"/>
              </a:rPr>
              <a:t>高雄師威嚇「死刑切肚子」 教育局要求解聘</a:t>
            </a:r>
          </a:p>
        </p:txBody>
      </p:sp>
      <p:sp>
        <p:nvSpPr>
          <p:cNvPr id="3" name="投影片編號版面配置區 2">
            <a:extLst>
              <a:ext uri="{FF2B5EF4-FFF2-40B4-BE49-F238E27FC236}">
                <a16:creationId xmlns:a16="http://schemas.microsoft.com/office/drawing/2014/main" id="{76056183-70A9-086B-DD1F-8E109489E688}"/>
              </a:ext>
            </a:extLst>
          </p:cNvPr>
          <p:cNvSpPr>
            <a:spLocks noGrp="1"/>
          </p:cNvSpPr>
          <p:nvPr>
            <p:ph type="sldNum" idx="12"/>
          </p:nvPr>
        </p:nvSpPr>
        <p:spPr/>
        <p:txBody>
          <a:bodyPr/>
          <a:lstStyle/>
          <a:p>
            <a:fld id="{00000000-1234-1234-1234-123412341234}" type="slidenum">
              <a:rPr lang="en" smtClean="0"/>
              <a:pPr/>
              <a:t>45</a:t>
            </a:fld>
            <a:endParaRPr lang="en" dirty="0"/>
          </a:p>
        </p:txBody>
      </p:sp>
      <p:grpSp>
        <p:nvGrpSpPr>
          <p:cNvPr id="4" name="群組 3">
            <a:extLst>
              <a:ext uri="{FF2B5EF4-FFF2-40B4-BE49-F238E27FC236}">
                <a16:creationId xmlns:a16="http://schemas.microsoft.com/office/drawing/2014/main" id="{737D75C5-2D69-5EB0-5255-9A8B23C29EF3}"/>
              </a:ext>
            </a:extLst>
          </p:cNvPr>
          <p:cNvGrpSpPr/>
          <p:nvPr/>
        </p:nvGrpSpPr>
        <p:grpSpPr>
          <a:xfrm>
            <a:off x="273049" y="1795861"/>
            <a:ext cx="10981220" cy="3266278"/>
            <a:chOff x="-23660" y="155133"/>
            <a:chExt cx="10981220" cy="3266278"/>
          </a:xfrm>
        </p:grpSpPr>
        <p:sp>
          <p:nvSpPr>
            <p:cNvPr id="5" name="矩形 4">
              <a:extLst>
                <a:ext uri="{FF2B5EF4-FFF2-40B4-BE49-F238E27FC236}">
                  <a16:creationId xmlns:a16="http://schemas.microsoft.com/office/drawing/2014/main" id="{72471239-2A4F-B985-EF3C-A6B45361CA8D}"/>
                </a:ext>
              </a:extLst>
            </p:cNvPr>
            <p:cNvSpPr/>
            <p:nvPr/>
          </p:nvSpPr>
          <p:spPr>
            <a:xfrm>
              <a:off x="0" y="155133"/>
              <a:ext cx="10957560" cy="2641275"/>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zh-TW" altLang="en-US"/>
            </a:p>
          </p:txBody>
        </p:sp>
        <p:sp>
          <p:nvSpPr>
            <p:cNvPr id="6" name="文字方塊 5">
              <a:extLst>
                <a:ext uri="{FF2B5EF4-FFF2-40B4-BE49-F238E27FC236}">
                  <a16:creationId xmlns:a16="http://schemas.microsoft.com/office/drawing/2014/main" id="{EEFA1D72-4BE7-8CBF-7912-D8E790C9DA7E}"/>
                </a:ext>
              </a:extLst>
            </p:cNvPr>
            <p:cNvSpPr txBox="1"/>
            <p:nvPr/>
          </p:nvSpPr>
          <p:spPr>
            <a:xfrm>
              <a:off x="-23660" y="155133"/>
              <a:ext cx="10684040" cy="32662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50428" tIns="895604" rIns="850428" bIns="163576" numCol="1" spcCol="1270" anchor="t" anchorCtr="0">
              <a:noAutofit/>
            </a:bodyPr>
            <a:lstStyle/>
            <a:p>
              <a:pPr marL="228600" lvl="1" indent="-228600" algn="l" defTabSz="1022350">
                <a:lnSpc>
                  <a:spcPts val="3000"/>
                </a:lnSpc>
                <a:spcBef>
                  <a:spcPct val="0"/>
                </a:spcBef>
                <a:spcAft>
                  <a:spcPct val="15000"/>
                </a:spcAft>
                <a:buChar char="•"/>
              </a:pPr>
              <a:endParaRPr lang="zh-TW" altLang="en-US" sz="2800" b="1" kern="1200" dirty="0">
                <a:solidFill>
                  <a:srgbClr val="000000"/>
                </a:solidFill>
                <a:latin typeface="+mj-ea"/>
                <a:ea typeface="+mj-ea"/>
                <a:cs typeface="Gen Jyuu Gothic Bold" pitchFamily="34" charset="-120"/>
              </a:endParaRPr>
            </a:p>
          </p:txBody>
        </p:sp>
      </p:grpSp>
      <p:sp>
        <p:nvSpPr>
          <p:cNvPr id="11" name="文字方塊 10">
            <a:extLst>
              <a:ext uri="{FF2B5EF4-FFF2-40B4-BE49-F238E27FC236}">
                <a16:creationId xmlns:a16="http://schemas.microsoft.com/office/drawing/2014/main" id="{4578F636-A024-098C-9D10-E2C312E55B96}"/>
              </a:ext>
            </a:extLst>
          </p:cNvPr>
          <p:cNvSpPr txBox="1"/>
          <p:nvPr/>
        </p:nvSpPr>
        <p:spPr>
          <a:xfrm>
            <a:off x="296708" y="1795861"/>
            <a:ext cx="10973601" cy="4031873"/>
          </a:xfrm>
          <a:prstGeom prst="rect">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wrap="square">
            <a:spAutoFit/>
          </a:bodyPr>
          <a:lstStyle/>
          <a:p>
            <a:pPr algn="l"/>
            <a:r>
              <a:rPr lang="en-US" altLang="zh-TW" sz="1600" b="0" i="0" dirty="0">
                <a:solidFill>
                  <a:srgbClr val="2B2B2B"/>
                </a:solidFill>
                <a:effectLst/>
                <a:highlight>
                  <a:srgbClr val="FFFFFF"/>
                </a:highlight>
                <a:latin typeface="源泉圓體 EL" panose="020B0200000000000000" pitchFamily="34" charset="-120"/>
                <a:ea typeface="源泉圓體 EL" panose="020B0200000000000000" pitchFamily="34" charset="-120"/>
              </a:rPr>
              <a:t>[</a:t>
            </a:r>
            <a:r>
              <a:rPr lang="en-US" altLang="zh-TW" sz="1600" b="0" i="0" dirty="0" err="1">
                <a:solidFill>
                  <a:srgbClr val="2B2B2B"/>
                </a:solidFill>
                <a:effectLst/>
                <a:highlight>
                  <a:srgbClr val="FFFFFF"/>
                </a:highlight>
                <a:latin typeface="源泉圓體 EL" panose="020B0200000000000000" pitchFamily="34" charset="-120"/>
                <a:ea typeface="源泉圓體 EL" panose="020B0200000000000000" pitchFamily="34" charset="-120"/>
              </a:rPr>
              <a:t>NOWnews</a:t>
            </a:r>
            <a:r>
              <a:rPr lang="zh-TW" altLang="en-US" sz="1600" b="0" i="0" dirty="0">
                <a:solidFill>
                  <a:srgbClr val="2B2B2B"/>
                </a:solidFill>
                <a:effectLst/>
                <a:highlight>
                  <a:srgbClr val="FFFFFF"/>
                </a:highlight>
                <a:latin typeface="源泉圓體 EL" panose="020B0200000000000000" pitchFamily="34" charset="-120"/>
                <a:ea typeface="源泉圓體 EL" panose="020B0200000000000000" pitchFamily="34" charset="-120"/>
              </a:rPr>
              <a:t>今日新聞</a:t>
            </a:r>
            <a:r>
              <a:rPr lang="en-US" altLang="zh-TW" sz="1600" b="0" i="0" dirty="0">
                <a:solidFill>
                  <a:srgbClr val="2B2B2B"/>
                </a:solidFill>
                <a:effectLst/>
                <a:highlight>
                  <a:srgbClr val="FFFFFF"/>
                </a:highlight>
                <a:latin typeface="源泉圓體 EL" panose="020B0200000000000000" pitchFamily="34" charset="-120"/>
                <a:ea typeface="源泉圓體 EL" panose="020B0200000000000000" pitchFamily="34" charset="-120"/>
              </a:rPr>
              <a:t>] 113/5/7 </a:t>
            </a:r>
            <a:r>
              <a:rPr lang="zh-TW" altLang="en-US" sz="1600" b="0" i="0" dirty="0">
                <a:solidFill>
                  <a:srgbClr val="2B2B2B"/>
                </a:solidFill>
                <a:effectLst/>
                <a:highlight>
                  <a:srgbClr val="FFFFFF"/>
                </a:highlight>
                <a:latin typeface="源泉圓體 EL" panose="020B0200000000000000" pitchFamily="34" charset="-120"/>
                <a:ea typeface="源泉圓體 EL" panose="020B0200000000000000" pitchFamily="34" charset="-120"/>
              </a:rPr>
              <a:t>高雄市鳳山某國小一名女老師被控長期以言語、肢體霸凌學生，不僅對學生體罰、言語霸凌，說出「把你煮熟、放冰箱裡」、「窗簾線吊死小孩」等語，甚至不准學生喝水、上廁所，連學生尿褲子了也不准換，導致班上</a:t>
            </a:r>
            <a:r>
              <a:rPr lang="en-US" altLang="zh-TW" sz="1600" b="0" i="0" dirty="0">
                <a:solidFill>
                  <a:srgbClr val="2B2B2B"/>
                </a:solidFill>
                <a:effectLst/>
                <a:highlight>
                  <a:srgbClr val="FFFFFF"/>
                </a:highlight>
                <a:latin typeface="源泉圓體 EL" panose="020B0200000000000000" pitchFamily="34" charset="-120"/>
                <a:ea typeface="源泉圓體 EL" panose="020B0200000000000000" pitchFamily="34" charset="-120"/>
              </a:rPr>
              <a:t>28</a:t>
            </a:r>
            <a:r>
              <a:rPr lang="zh-TW" altLang="en-US" sz="1600" b="0" i="0" dirty="0">
                <a:solidFill>
                  <a:srgbClr val="2B2B2B"/>
                </a:solidFill>
                <a:effectLst/>
                <a:highlight>
                  <a:srgbClr val="FFFFFF"/>
                </a:highlight>
                <a:latin typeface="源泉圓體 EL" panose="020B0200000000000000" pitchFamily="34" charset="-120"/>
                <a:ea typeface="源泉圓體 EL" panose="020B0200000000000000" pitchFamily="34" charset="-120"/>
              </a:rPr>
              <a:t>名小二學生，至少</a:t>
            </a:r>
            <a:r>
              <a:rPr lang="en-US" altLang="zh-TW" sz="1600" b="0" i="0" dirty="0">
                <a:solidFill>
                  <a:srgbClr val="2B2B2B"/>
                </a:solidFill>
                <a:effectLst/>
                <a:highlight>
                  <a:srgbClr val="FFFFFF"/>
                </a:highlight>
                <a:latin typeface="源泉圓體 EL" panose="020B0200000000000000" pitchFamily="34" charset="-120"/>
                <a:ea typeface="源泉圓體 EL" panose="020B0200000000000000" pitchFamily="34" charset="-120"/>
              </a:rPr>
              <a:t>3</a:t>
            </a:r>
            <a:r>
              <a:rPr lang="zh-TW" altLang="en-US" sz="1600" b="0" i="0" dirty="0">
                <a:solidFill>
                  <a:srgbClr val="2B2B2B"/>
                </a:solidFill>
                <a:effectLst/>
                <a:highlight>
                  <a:srgbClr val="FFFFFF"/>
                </a:highlight>
                <a:latin typeface="源泉圓體 EL" panose="020B0200000000000000" pitchFamily="34" charset="-120"/>
                <a:ea typeface="源泉圓體 EL" panose="020B0200000000000000" pitchFamily="34" charset="-120"/>
              </a:rPr>
              <a:t>人身心受創就醫，事後</a:t>
            </a:r>
            <a:r>
              <a:rPr lang="en-US" altLang="zh-TW" sz="1600" b="0" i="0" dirty="0">
                <a:solidFill>
                  <a:srgbClr val="2B2B2B"/>
                </a:solidFill>
                <a:effectLst/>
                <a:highlight>
                  <a:srgbClr val="FFFFFF"/>
                </a:highlight>
                <a:latin typeface="源泉圓體 EL" panose="020B0200000000000000" pitchFamily="34" charset="-120"/>
                <a:ea typeface="源泉圓體 EL" panose="020B0200000000000000" pitchFamily="34" charset="-120"/>
              </a:rPr>
              <a:t>22</a:t>
            </a:r>
            <a:r>
              <a:rPr lang="zh-TW" altLang="en-US" sz="1600" b="0" i="0" dirty="0">
                <a:solidFill>
                  <a:srgbClr val="2B2B2B"/>
                </a:solidFill>
                <a:effectLst/>
                <a:highlight>
                  <a:srgbClr val="FFFFFF"/>
                </a:highlight>
                <a:latin typeface="源泉圓體 EL" panose="020B0200000000000000" pitchFamily="34" charset="-120"/>
                <a:ea typeface="源泉圓體 EL" panose="020B0200000000000000" pitchFamily="34" charset="-120"/>
              </a:rPr>
              <a:t>名家長氣憤連署要求解聘。高雄市政府啟動府級霸凌調查程序，今（</a:t>
            </a:r>
            <a:r>
              <a:rPr lang="en-US" altLang="zh-TW" sz="1600" b="0" i="0" dirty="0">
                <a:solidFill>
                  <a:srgbClr val="2B2B2B"/>
                </a:solidFill>
                <a:effectLst/>
                <a:highlight>
                  <a:srgbClr val="FFFFFF"/>
                </a:highlight>
                <a:latin typeface="源泉圓體 EL" panose="020B0200000000000000" pitchFamily="34" charset="-120"/>
                <a:ea typeface="源泉圓體 EL" panose="020B0200000000000000" pitchFamily="34" charset="-120"/>
              </a:rPr>
              <a:t>7</a:t>
            </a:r>
            <a:r>
              <a:rPr lang="zh-TW" altLang="en-US" sz="1600" b="0" i="0" dirty="0">
                <a:solidFill>
                  <a:srgbClr val="2B2B2B"/>
                </a:solidFill>
                <a:effectLst/>
                <a:highlight>
                  <a:srgbClr val="FFFFFF"/>
                </a:highlight>
                <a:latin typeface="源泉圓體 EL" panose="020B0200000000000000" pitchFamily="34" charset="-120"/>
                <a:ea typeface="源泉圓體 EL" panose="020B0200000000000000" pitchFamily="34" charset="-120"/>
              </a:rPr>
              <a:t>日）調查報告確認霸凌成立，該師已構成校園霸凌防制準則教師解聘要件，教育局要求校方依法審議後予以解聘，且一年至四年不得聘任。</a:t>
            </a:r>
          </a:p>
          <a:p>
            <a:pPr algn="l"/>
            <a:r>
              <a:rPr lang="zh-TW" altLang="en-US" sz="1600" b="0" i="0" dirty="0">
                <a:solidFill>
                  <a:srgbClr val="2B2B2B"/>
                </a:solidFill>
                <a:effectLst/>
                <a:highlight>
                  <a:srgbClr val="FFFFFF"/>
                </a:highlight>
                <a:latin typeface="源泉圓體 EL" panose="020B0200000000000000" pitchFamily="34" charset="-120"/>
                <a:ea typeface="源泉圓體 EL" panose="020B0200000000000000" pitchFamily="34" charset="-120"/>
              </a:rPr>
              <a:t>人本基金會校安中心主任張萍指出，該名女老師年約</a:t>
            </a:r>
            <a:r>
              <a:rPr lang="en-US" altLang="zh-TW" sz="1600" b="0" i="0" dirty="0">
                <a:solidFill>
                  <a:srgbClr val="2B2B2B"/>
                </a:solidFill>
                <a:effectLst/>
                <a:highlight>
                  <a:srgbClr val="FFFFFF"/>
                </a:highlight>
                <a:latin typeface="源泉圓體 EL" panose="020B0200000000000000" pitchFamily="34" charset="-120"/>
                <a:ea typeface="源泉圓體 EL" panose="020B0200000000000000" pitchFamily="34" charset="-120"/>
              </a:rPr>
              <a:t>55</a:t>
            </a:r>
            <a:r>
              <a:rPr lang="zh-TW" altLang="en-US" sz="1600" b="0" i="0" dirty="0">
                <a:solidFill>
                  <a:srgbClr val="2B2B2B"/>
                </a:solidFill>
                <a:effectLst/>
                <a:highlight>
                  <a:srgbClr val="FFFFFF"/>
                </a:highlight>
                <a:latin typeface="源泉圓體 EL" panose="020B0200000000000000" pitchFamily="34" charset="-120"/>
                <a:ea typeface="源泉圓體 EL" panose="020B0200000000000000" pitchFamily="34" charset="-120"/>
              </a:rPr>
              <a:t>歲，不僅和學生挑明說「我絕對會偏心，只喜歡乖小孩」，還會說一些跟「死」有關的事情，在國小帶班</a:t>
            </a:r>
            <a:r>
              <a:rPr lang="en-US" altLang="zh-TW" sz="1600" b="0" i="0" dirty="0">
                <a:solidFill>
                  <a:srgbClr val="2B2B2B"/>
                </a:solidFill>
                <a:effectLst/>
                <a:highlight>
                  <a:srgbClr val="FFFFFF"/>
                </a:highlight>
                <a:latin typeface="源泉圓體 EL" panose="020B0200000000000000" pitchFamily="34" charset="-120"/>
                <a:ea typeface="源泉圓體 EL" panose="020B0200000000000000" pitchFamily="34" charset="-120"/>
              </a:rPr>
              <a:t>1</a:t>
            </a:r>
            <a:r>
              <a:rPr lang="zh-TW" altLang="en-US" sz="1600" b="0" i="0" dirty="0">
                <a:solidFill>
                  <a:srgbClr val="2B2B2B"/>
                </a:solidFill>
                <a:effectLst/>
                <a:highlight>
                  <a:srgbClr val="FFFFFF"/>
                </a:highlight>
                <a:latin typeface="源泉圓體 EL" panose="020B0200000000000000" pitchFamily="34" charset="-120"/>
                <a:ea typeface="源泉圓體 EL" panose="020B0200000000000000" pitchFamily="34" charset="-120"/>
              </a:rPr>
              <a:t>年多後，班上</a:t>
            </a:r>
            <a:r>
              <a:rPr lang="en-US" altLang="zh-TW" sz="1600" b="0" i="0" dirty="0">
                <a:solidFill>
                  <a:srgbClr val="2B2B2B"/>
                </a:solidFill>
                <a:effectLst/>
                <a:highlight>
                  <a:srgbClr val="FFFFFF"/>
                </a:highlight>
                <a:latin typeface="源泉圓體 EL" panose="020B0200000000000000" pitchFamily="34" charset="-120"/>
                <a:ea typeface="源泉圓體 EL" panose="020B0200000000000000" pitchFamily="34" charset="-120"/>
              </a:rPr>
              <a:t>28</a:t>
            </a:r>
            <a:r>
              <a:rPr lang="zh-TW" altLang="en-US" sz="1600" b="0" i="0" dirty="0">
                <a:solidFill>
                  <a:srgbClr val="2B2B2B"/>
                </a:solidFill>
                <a:effectLst/>
                <a:highlight>
                  <a:srgbClr val="FFFFFF"/>
                </a:highlight>
                <a:latin typeface="源泉圓體 EL" panose="020B0200000000000000" pitchFamily="34" charset="-120"/>
                <a:ea typeface="源泉圓體 EL" panose="020B0200000000000000" pitchFamily="34" charset="-120"/>
              </a:rPr>
              <a:t>名小二學生，有多人出現焦慮、做惡夢；此外，該名教師也不准小孩喝水、上廁所，甚至曾拿書本打學生，家長與女老師溝通，都未改善。</a:t>
            </a:r>
            <a:r>
              <a:rPr lang="en-US" altLang="zh-TW" sz="1600" b="0" i="0" dirty="0">
                <a:solidFill>
                  <a:srgbClr val="2B2B2B"/>
                </a:solidFill>
                <a:effectLst/>
                <a:highlight>
                  <a:srgbClr val="FFFFFF"/>
                </a:highlight>
                <a:latin typeface="源泉圓體 EL" panose="020B0200000000000000" pitchFamily="34" charset="-120"/>
                <a:ea typeface="源泉圓體 EL" panose="020B0200000000000000" pitchFamily="34" charset="-120"/>
              </a:rPr>
              <a:t>……</a:t>
            </a:r>
          </a:p>
          <a:p>
            <a:pPr algn="l"/>
            <a:r>
              <a:rPr lang="zh-TW" altLang="en-US" sz="1600" b="0" i="0" dirty="0">
                <a:solidFill>
                  <a:srgbClr val="2B2B2B"/>
                </a:solidFill>
                <a:effectLst/>
                <a:highlight>
                  <a:srgbClr val="FFFFFF"/>
                </a:highlight>
                <a:latin typeface="源泉圓體 EL" panose="020B0200000000000000" pitchFamily="34" charset="-120"/>
                <a:ea typeface="源泉圓體 EL" panose="020B0200000000000000" pitchFamily="34" charset="-120"/>
              </a:rPr>
              <a:t>對此，教育局啟動府級霸凌調查程序，督導學校依法停聘涉案教師</a:t>
            </a:r>
            <a:r>
              <a:rPr lang="en-US" altLang="zh-TW" sz="1600" b="0" i="0" dirty="0">
                <a:solidFill>
                  <a:srgbClr val="2B2B2B"/>
                </a:solidFill>
                <a:effectLst/>
                <a:highlight>
                  <a:srgbClr val="FFFFFF"/>
                </a:highlight>
                <a:latin typeface="源泉圓體 EL" panose="020B0200000000000000" pitchFamily="34" charset="-120"/>
                <a:ea typeface="源泉圓體 EL" panose="020B0200000000000000" pitchFamily="34" charset="-120"/>
              </a:rPr>
              <a:t>3</a:t>
            </a:r>
            <a:r>
              <a:rPr lang="zh-TW" altLang="en-US" sz="1600" b="0" i="0" dirty="0">
                <a:solidFill>
                  <a:srgbClr val="2B2B2B"/>
                </a:solidFill>
                <a:effectLst/>
                <a:highlight>
                  <a:srgbClr val="FFFFFF"/>
                </a:highlight>
                <a:latin typeface="源泉圓體 EL" panose="020B0200000000000000" pitchFamily="34" charset="-120"/>
                <a:ea typeface="源泉圓體 EL" panose="020B0200000000000000" pitchFamily="34" charset="-120"/>
              </a:rPr>
              <a:t>個月並展開調查；今日調查報告確認霸凌成立，該名女師已構成校園霸凌防制準則教師解聘要件。教育局表示，根據</a:t>
            </a:r>
            <a:r>
              <a:rPr lang="en-US" altLang="zh-TW" sz="1600" b="0" i="0" dirty="0">
                <a:solidFill>
                  <a:srgbClr val="2B2B2B"/>
                </a:solidFill>
                <a:effectLst/>
                <a:highlight>
                  <a:srgbClr val="FFFFFF"/>
                </a:highlight>
                <a:latin typeface="源泉圓體 EL" panose="020B0200000000000000" pitchFamily="34" charset="-120"/>
                <a:ea typeface="源泉圓體 EL" panose="020B0200000000000000" pitchFamily="34" charset="-120"/>
              </a:rPr>
              <a:t>《</a:t>
            </a:r>
            <a:r>
              <a:rPr lang="zh-TW" altLang="en-US" sz="1600" b="0" i="0" dirty="0">
                <a:solidFill>
                  <a:srgbClr val="2B2B2B"/>
                </a:solidFill>
                <a:effectLst/>
                <a:highlight>
                  <a:srgbClr val="FFFFFF"/>
                </a:highlight>
                <a:latin typeface="源泉圓體 EL" panose="020B0200000000000000" pitchFamily="34" charset="-120"/>
                <a:ea typeface="源泉圓體 EL" panose="020B0200000000000000" pitchFamily="34" charset="-120"/>
              </a:rPr>
              <a:t>教師法</a:t>
            </a:r>
            <a:r>
              <a:rPr lang="en-US" altLang="zh-TW" sz="1600" b="0" i="0" dirty="0">
                <a:solidFill>
                  <a:srgbClr val="2B2B2B"/>
                </a:solidFill>
                <a:effectLst/>
                <a:highlight>
                  <a:srgbClr val="FFFFFF"/>
                </a:highlight>
                <a:latin typeface="源泉圓體 EL" panose="020B0200000000000000" pitchFamily="34" charset="-120"/>
                <a:ea typeface="源泉圓體 EL" panose="020B0200000000000000" pitchFamily="34" charset="-120"/>
              </a:rPr>
              <a:t>》</a:t>
            </a:r>
            <a:r>
              <a:rPr lang="zh-TW" altLang="en-US" sz="1600" b="0" i="0" dirty="0">
                <a:solidFill>
                  <a:srgbClr val="2B2B2B"/>
                </a:solidFill>
                <a:effectLst/>
                <a:highlight>
                  <a:srgbClr val="FFFFFF"/>
                </a:highlight>
                <a:latin typeface="源泉圓體 EL" panose="020B0200000000000000" pitchFamily="34" charset="-120"/>
                <a:ea typeface="源泉圓體 EL" panose="020B0200000000000000" pitchFamily="34" charset="-120"/>
              </a:rPr>
              <a:t>第</a:t>
            </a:r>
            <a:r>
              <a:rPr lang="en-US" altLang="zh-TW" sz="1600" b="0" i="0" dirty="0">
                <a:solidFill>
                  <a:srgbClr val="2B2B2B"/>
                </a:solidFill>
                <a:effectLst/>
                <a:highlight>
                  <a:srgbClr val="FFFFFF"/>
                </a:highlight>
                <a:latin typeface="源泉圓體 EL" panose="020B0200000000000000" pitchFamily="34" charset="-120"/>
                <a:ea typeface="源泉圓體 EL" panose="020B0200000000000000" pitchFamily="34" charset="-120"/>
              </a:rPr>
              <a:t>15</a:t>
            </a:r>
            <a:r>
              <a:rPr lang="zh-TW" altLang="en-US" sz="1600" b="0" i="0" dirty="0">
                <a:solidFill>
                  <a:srgbClr val="2B2B2B"/>
                </a:solidFill>
                <a:effectLst/>
                <a:highlight>
                  <a:srgbClr val="FFFFFF"/>
                </a:highlight>
                <a:latin typeface="源泉圓體 EL" panose="020B0200000000000000" pitchFamily="34" charset="-120"/>
                <a:ea typeface="源泉圓體 EL" panose="020B0200000000000000" pitchFamily="34" charset="-120"/>
              </a:rPr>
              <a:t>條第</a:t>
            </a:r>
            <a:r>
              <a:rPr lang="en-US" altLang="zh-TW" sz="1600" b="0" i="0" dirty="0">
                <a:solidFill>
                  <a:srgbClr val="2B2B2B"/>
                </a:solidFill>
                <a:effectLst/>
                <a:highlight>
                  <a:srgbClr val="FFFFFF"/>
                </a:highlight>
                <a:latin typeface="源泉圓體 EL" panose="020B0200000000000000" pitchFamily="34" charset="-120"/>
                <a:ea typeface="源泉圓體 EL" panose="020B0200000000000000" pitchFamily="34" charset="-120"/>
              </a:rPr>
              <a:t>1</a:t>
            </a:r>
            <a:r>
              <a:rPr lang="zh-TW" altLang="en-US" sz="1600" b="0" i="0" dirty="0">
                <a:solidFill>
                  <a:srgbClr val="2B2B2B"/>
                </a:solidFill>
                <a:effectLst/>
                <a:highlight>
                  <a:srgbClr val="FFFFFF"/>
                </a:highlight>
                <a:latin typeface="源泉圓體 EL" panose="020B0200000000000000" pitchFamily="34" charset="-120"/>
                <a:ea typeface="源泉圓體 EL" panose="020B0200000000000000" pitchFamily="34" charset="-120"/>
              </a:rPr>
              <a:t>項第</a:t>
            </a:r>
            <a:r>
              <a:rPr lang="en-US" altLang="zh-TW" sz="1600" b="0" i="0" dirty="0">
                <a:solidFill>
                  <a:srgbClr val="2B2B2B"/>
                </a:solidFill>
                <a:effectLst/>
                <a:highlight>
                  <a:srgbClr val="FFFFFF"/>
                </a:highlight>
                <a:latin typeface="源泉圓體 EL" panose="020B0200000000000000" pitchFamily="34" charset="-120"/>
                <a:ea typeface="源泉圓體 EL" panose="020B0200000000000000" pitchFamily="34" charset="-120"/>
              </a:rPr>
              <a:t>3</a:t>
            </a:r>
            <a:r>
              <a:rPr lang="zh-TW" altLang="en-US" sz="1600" b="0" i="0" dirty="0">
                <a:solidFill>
                  <a:srgbClr val="2B2B2B"/>
                </a:solidFill>
                <a:effectLst/>
                <a:highlight>
                  <a:srgbClr val="FFFFFF"/>
                </a:highlight>
                <a:latin typeface="源泉圓體 EL" panose="020B0200000000000000" pitchFamily="34" charset="-120"/>
                <a:ea typeface="源泉圓體 EL" panose="020B0200000000000000" pitchFamily="34" charset="-120"/>
              </a:rPr>
              <a:t>款規定，教師若有霸凌情事，應予解聘，且應議決一年至四年不得聘任。教育局要求學校教評會應儘速依法懲處。</a:t>
            </a:r>
          </a:p>
          <a:p>
            <a:pPr algn="l"/>
            <a:r>
              <a:rPr lang="zh-TW" altLang="en-US" sz="1600" b="0" i="0" dirty="0">
                <a:solidFill>
                  <a:srgbClr val="2B2B2B"/>
                </a:solidFill>
                <a:effectLst/>
                <a:highlight>
                  <a:srgbClr val="FFFFFF"/>
                </a:highlight>
                <a:latin typeface="源泉圓體 EL" panose="020B0200000000000000" pitchFamily="34" charset="-120"/>
                <a:ea typeface="源泉圓體 EL" panose="020B0200000000000000" pitchFamily="34" charset="-120"/>
              </a:rPr>
              <a:t>教育局表示，此案調查人員特聘府級專家學者協同調查。考量受害學生年紀尚小，除了律師、還有兒少精神科醫生，並依法納入「校方教師」及「家長代表」共同調查，以求完整釐清案情。調查委員共同認為，申訴對象年紀尚小，身心發展仍未成熟，對比該教師的管教方式，確實有「言語霸凌」、「肢體霸凌」的長期現象，導致多位學生在身心科診斷出恐慌、做惡夢、憂鬱症等症狀，依照校園霸凌防制準則，判定該師確有霸凌事實，且行為重大應予解聘。</a:t>
            </a:r>
            <a:r>
              <a:rPr lang="en-US" altLang="zh-TW" sz="1600" b="0" i="0" dirty="0">
                <a:solidFill>
                  <a:srgbClr val="2B2B2B"/>
                </a:solidFill>
                <a:effectLst/>
                <a:highlight>
                  <a:srgbClr val="FFFFFF"/>
                </a:highlight>
                <a:latin typeface="源泉圓體 EL" panose="020B0200000000000000" pitchFamily="34" charset="-120"/>
                <a:ea typeface="源泉圓體 EL" panose="020B0200000000000000" pitchFamily="34" charset="-120"/>
              </a:rPr>
              <a:t>……</a:t>
            </a:r>
          </a:p>
          <a:p>
            <a:pPr algn="l"/>
            <a:r>
              <a:rPr lang="en-US" altLang="zh-TW" sz="1600" u="sng" dirty="0">
                <a:solidFill>
                  <a:schemeClr val="accent1">
                    <a:lumMod val="25000"/>
                  </a:schemeClr>
                </a:solidFill>
              </a:rPr>
              <a:t>https://www.nownews.com/news/6421496</a:t>
            </a:r>
            <a:endParaRPr lang="zh-TW" altLang="en-US" b="0" i="0" u="sng" dirty="0">
              <a:solidFill>
                <a:schemeClr val="accent1">
                  <a:lumMod val="25000"/>
                </a:schemeClr>
              </a:solidFill>
              <a:effectLst/>
              <a:highlight>
                <a:srgbClr val="FFFFFF"/>
              </a:highlight>
              <a:latin typeface="Segoe UI" panose="020B0502040204020203" pitchFamily="34" charset="0"/>
            </a:endParaRPr>
          </a:p>
        </p:txBody>
      </p:sp>
      <p:sp>
        <p:nvSpPr>
          <p:cNvPr id="7" name="矩形: 圓角 6">
            <a:extLst>
              <a:ext uri="{FF2B5EF4-FFF2-40B4-BE49-F238E27FC236}">
                <a16:creationId xmlns:a16="http://schemas.microsoft.com/office/drawing/2014/main" id="{08B60225-091F-2B74-8EF5-0C86A882A69D}"/>
              </a:ext>
            </a:extLst>
          </p:cNvPr>
          <p:cNvSpPr/>
          <p:nvPr/>
        </p:nvSpPr>
        <p:spPr>
          <a:xfrm>
            <a:off x="805758" y="2091350"/>
            <a:ext cx="2009870" cy="208230"/>
          </a:xfrm>
          <a:prstGeom prst="roundRect">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zh-TW" altLang="en-US"/>
          </a:p>
        </p:txBody>
      </p:sp>
      <p:sp>
        <p:nvSpPr>
          <p:cNvPr id="10" name="矩形: 圓角 9">
            <a:extLst>
              <a:ext uri="{FF2B5EF4-FFF2-40B4-BE49-F238E27FC236}">
                <a16:creationId xmlns:a16="http://schemas.microsoft.com/office/drawing/2014/main" id="{B9DDB734-92E5-1CF9-6384-F39F8CDD1F44}"/>
              </a:ext>
            </a:extLst>
          </p:cNvPr>
          <p:cNvSpPr/>
          <p:nvPr/>
        </p:nvSpPr>
        <p:spPr>
          <a:xfrm>
            <a:off x="3100251" y="2091350"/>
            <a:ext cx="1489166" cy="208230"/>
          </a:xfrm>
          <a:prstGeom prst="roundRect">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zh-TW" altLang="en-US"/>
          </a:p>
        </p:txBody>
      </p:sp>
      <p:sp>
        <p:nvSpPr>
          <p:cNvPr id="12" name="矩形: 圓角 11">
            <a:extLst>
              <a:ext uri="{FF2B5EF4-FFF2-40B4-BE49-F238E27FC236}">
                <a16:creationId xmlns:a16="http://schemas.microsoft.com/office/drawing/2014/main" id="{F23EF4EF-25C4-873F-FBBF-7E77F58D4F69}"/>
              </a:ext>
            </a:extLst>
          </p:cNvPr>
          <p:cNvSpPr/>
          <p:nvPr/>
        </p:nvSpPr>
        <p:spPr>
          <a:xfrm>
            <a:off x="5685576" y="2091350"/>
            <a:ext cx="4481466" cy="208230"/>
          </a:xfrm>
          <a:prstGeom prst="roundRect">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zh-TW" altLang="en-US"/>
          </a:p>
        </p:txBody>
      </p:sp>
      <p:sp>
        <p:nvSpPr>
          <p:cNvPr id="13" name="矩形: 圓角 12">
            <a:extLst>
              <a:ext uri="{FF2B5EF4-FFF2-40B4-BE49-F238E27FC236}">
                <a16:creationId xmlns:a16="http://schemas.microsoft.com/office/drawing/2014/main" id="{63CEF44F-377D-E134-7BAA-772FD3E2A10E}"/>
              </a:ext>
            </a:extLst>
          </p:cNvPr>
          <p:cNvSpPr/>
          <p:nvPr/>
        </p:nvSpPr>
        <p:spPr>
          <a:xfrm>
            <a:off x="1802674" y="2335275"/>
            <a:ext cx="2009870" cy="208230"/>
          </a:xfrm>
          <a:prstGeom prst="roundRect">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zh-TW" altLang="en-US"/>
          </a:p>
        </p:txBody>
      </p:sp>
      <p:sp>
        <p:nvSpPr>
          <p:cNvPr id="15" name="矩形: 圓角 14">
            <a:extLst>
              <a:ext uri="{FF2B5EF4-FFF2-40B4-BE49-F238E27FC236}">
                <a16:creationId xmlns:a16="http://schemas.microsoft.com/office/drawing/2014/main" id="{CB1BB915-D92E-0428-947D-1286CFDDB253}"/>
              </a:ext>
            </a:extLst>
          </p:cNvPr>
          <p:cNvSpPr/>
          <p:nvPr/>
        </p:nvSpPr>
        <p:spPr>
          <a:xfrm>
            <a:off x="6672404" y="2543505"/>
            <a:ext cx="4481466" cy="272123"/>
          </a:xfrm>
          <a:prstGeom prst="roundRect">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zh-TW" altLang="en-US"/>
          </a:p>
        </p:txBody>
      </p:sp>
      <p:sp>
        <p:nvSpPr>
          <p:cNvPr id="17" name="矩形: 圓角 16">
            <a:extLst>
              <a:ext uri="{FF2B5EF4-FFF2-40B4-BE49-F238E27FC236}">
                <a16:creationId xmlns:a16="http://schemas.microsoft.com/office/drawing/2014/main" id="{A63FCD86-BE24-2CA8-27A3-18677862B468}"/>
              </a:ext>
            </a:extLst>
          </p:cNvPr>
          <p:cNvSpPr/>
          <p:nvPr/>
        </p:nvSpPr>
        <p:spPr>
          <a:xfrm>
            <a:off x="296708" y="2815628"/>
            <a:ext cx="1140206" cy="208230"/>
          </a:xfrm>
          <a:prstGeom prst="roundRect">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zh-TW" altLang="en-US"/>
          </a:p>
        </p:txBody>
      </p:sp>
    </p:spTree>
    <p:extLst>
      <p:ext uri="{BB962C8B-B14F-4D97-AF65-F5344CB8AC3E}">
        <p14:creationId xmlns:p14="http://schemas.microsoft.com/office/powerpoint/2010/main" val="37711687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a:xfrm>
            <a:off x="10944225" y="6210301"/>
            <a:ext cx="928158" cy="501650"/>
          </a:xfrm>
        </p:spPr>
        <p:txBody>
          <a:bodyPr vert="horz" lIns="91440" tIns="45720" rIns="91440" bIns="45720" rtlCol="0" anchor="ctr">
            <a:normAutofit/>
          </a:bodyPr>
          <a:lstStyle/>
          <a:p>
            <a:pPr>
              <a:spcAft>
                <a:spcPts val="600"/>
              </a:spcAft>
            </a:pPr>
            <a:fld id="{6D22F896-40B5-4ADD-8801-0D06FADFA095}" type="slidenum">
              <a:rPr lang="en-US"/>
              <a:pPr>
                <a:spcAft>
                  <a:spcPts val="600"/>
                </a:spcAft>
              </a:pPr>
              <a:t>46</a:t>
            </a:fld>
            <a:endParaRPr lang="en-US"/>
          </a:p>
        </p:txBody>
      </p:sp>
      <p:sp>
        <p:nvSpPr>
          <p:cNvPr id="2" name="標題 1"/>
          <p:cNvSpPr>
            <a:spLocks noGrp="1"/>
          </p:cNvSpPr>
          <p:nvPr>
            <p:ph type="title"/>
          </p:nvPr>
        </p:nvSpPr>
        <p:spPr>
          <a:xfrm>
            <a:off x="838200" y="556995"/>
            <a:ext cx="10515600" cy="1133693"/>
          </a:xfrm>
        </p:spPr>
        <p:txBody>
          <a:bodyPr>
            <a:normAutofit/>
          </a:bodyPr>
          <a:lstStyle/>
          <a:p>
            <a:pPr lvl="0"/>
            <a:r>
              <a:rPr lang="zh-TW" altLang="en-US" sz="4800" b="1" dirty="0">
                <a:solidFill>
                  <a:srgbClr val="000000"/>
                </a:solidFill>
                <a:latin typeface="Gen Jyuu Gothic Bold" pitchFamily="34" charset="-120"/>
                <a:ea typeface="Gen Jyuu Gothic Bold" pitchFamily="34" charset="-120"/>
                <a:cs typeface="Gen Jyuu Gothic Bold" pitchFamily="34" charset="-120"/>
              </a:rPr>
              <a:t>校園霸凌防制準則</a:t>
            </a:r>
            <a:r>
              <a:rPr lang="en-US" altLang="zh-TW" b="1" dirty="0">
                <a:solidFill>
                  <a:srgbClr val="000000"/>
                </a:solidFill>
                <a:latin typeface="Gen Jyuu Gothic Bold" pitchFamily="34" charset="-120"/>
                <a:ea typeface="Gen Jyuu Gothic Bold" pitchFamily="34" charset="-120"/>
                <a:cs typeface="Gen Jyuu Gothic Bold" pitchFamily="34" charset="-120"/>
              </a:rPr>
              <a:t>(</a:t>
            </a:r>
            <a:r>
              <a:rPr lang="zh-TW" altLang="en-US" b="1" dirty="0">
                <a:solidFill>
                  <a:srgbClr val="000000"/>
                </a:solidFill>
                <a:latin typeface="Gen Jyuu Gothic Bold" pitchFamily="34" charset="-120"/>
                <a:ea typeface="Gen Jyuu Gothic Bold" pitchFamily="34" charset="-120"/>
                <a:cs typeface="Gen Jyuu Gothic Bold" pitchFamily="34" charset="-120"/>
              </a:rPr>
              <a:t>生對生</a:t>
            </a:r>
            <a:r>
              <a:rPr lang="en-US" altLang="zh-TW" b="1" dirty="0">
                <a:solidFill>
                  <a:srgbClr val="000000"/>
                </a:solidFill>
                <a:latin typeface="Gen Jyuu Gothic Bold" pitchFamily="34" charset="-120"/>
                <a:ea typeface="Gen Jyuu Gothic Bold" pitchFamily="34" charset="-120"/>
                <a:cs typeface="Gen Jyuu Gothic Bold" pitchFamily="34" charset="-120"/>
              </a:rPr>
              <a:t>)</a:t>
            </a:r>
            <a:endParaRPr lang="zh-TW" altLang="en-US" sz="4800" dirty="0">
              <a:solidFill>
                <a:srgbClr val="000000"/>
              </a:solidFill>
              <a:latin typeface="Gen Jyuu Gothic Bold" pitchFamily="34" charset="-120"/>
              <a:ea typeface="Gen Jyuu Gothic Bold" pitchFamily="34" charset="-120"/>
              <a:cs typeface="Gen Jyuu Gothic Bold" pitchFamily="34" charset="-120"/>
            </a:endParaRPr>
          </a:p>
        </p:txBody>
      </p:sp>
      <p:graphicFrame>
        <p:nvGraphicFramePr>
          <p:cNvPr id="5" name="內容版面配置區 4"/>
          <p:cNvGraphicFramePr>
            <a:graphicFrameLocks noGrp="1"/>
          </p:cNvGraphicFramePr>
          <p:nvPr>
            <p:ph sz="quarter" idx="13"/>
            <p:extLst>
              <p:ext uri="{D42A27DB-BD31-4B8C-83A1-F6EECF244321}">
                <p14:modId xmlns:p14="http://schemas.microsoft.com/office/powerpoint/2010/main" val="367697692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矩形 2"/>
          <p:cNvSpPr/>
          <p:nvPr/>
        </p:nvSpPr>
        <p:spPr>
          <a:xfrm>
            <a:off x="1326920" y="6071801"/>
            <a:ext cx="3446393" cy="276999"/>
          </a:xfrm>
          <a:prstGeom prst="rect">
            <a:avLst/>
          </a:prstGeom>
        </p:spPr>
        <p:txBody>
          <a:bodyPr wrap="none">
            <a:spAutoFit/>
          </a:bodyPr>
          <a:lstStyle/>
          <a:p>
            <a:r>
              <a:rPr lang="zh-TW" altLang="en-US" sz="1200" dirty="0">
                <a:solidFill>
                  <a:srgbClr val="000000"/>
                </a:solidFill>
                <a:hlinkClick r:id="rId7"/>
              </a:rPr>
              <a:t>https://www.youtube.com/watch?v=OnrE-A5DgA4</a:t>
            </a:r>
            <a:endParaRPr lang="zh-TW" altLang="en-US" sz="1200" dirty="0">
              <a:solidFill>
                <a:srgbClr val="000000"/>
              </a:solidFill>
            </a:endParaRPr>
          </a:p>
        </p:txBody>
      </p:sp>
      <p:sp>
        <p:nvSpPr>
          <p:cNvPr id="6" name="矩形 5"/>
          <p:cNvSpPr/>
          <p:nvPr/>
        </p:nvSpPr>
        <p:spPr>
          <a:xfrm>
            <a:off x="1387001" y="6336804"/>
            <a:ext cx="3386312" cy="276999"/>
          </a:xfrm>
          <a:prstGeom prst="rect">
            <a:avLst/>
          </a:prstGeom>
        </p:spPr>
        <p:txBody>
          <a:bodyPr wrap="none">
            <a:spAutoFit/>
          </a:bodyPr>
          <a:lstStyle/>
          <a:p>
            <a:r>
              <a:rPr lang="zh-TW" altLang="en-US" sz="1200" dirty="0">
                <a:solidFill>
                  <a:srgbClr val="000000"/>
                </a:solidFill>
                <a:hlinkClick r:id="rId8"/>
              </a:rPr>
              <a:t>https://www.youtube.com/watch?v=LqP5-zAl2TQ</a:t>
            </a:r>
            <a:endParaRPr lang="zh-TW" altLang="en-US" sz="1200" dirty="0">
              <a:solidFill>
                <a:srgbClr val="000000"/>
              </a:solidFill>
            </a:endParaRPr>
          </a:p>
        </p:txBody>
      </p:sp>
      <p:sp>
        <p:nvSpPr>
          <p:cNvPr id="7" name="矩形 6"/>
          <p:cNvSpPr/>
          <p:nvPr/>
        </p:nvSpPr>
        <p:spPr>
          <a:xfrm>
            <a:off x="0" y="6071801"/>
            <a:ext cx="1441420" cy="307777"/>
          </a:xfrm>
          <a:prstGeom prst="rect">
            <a:avLst/>
          </a:prstGeom>
        </p:spPr>
        <p:txBody>
          <a:bodyPr wrap="none">
            <a:spAutoFit/>
          </a:bodyPr>
          <a:lstStyle/>
          <a:p>
            <a:r>
              <a:rPr lang="zh-TW" altLang="en-US" sz="1400" b="1" dirty="0">
                <a:solidFill>
                  <a:srgbClr val="000000"/>
                </a:solidFill>
                <a:latin typeface="+mj-ea"/>
              </a:rPr>
              <a:t>網路新聞來源：</a:t>
            </a:r>
            <a:endParaRPr lang="zh-TW" altLang="en-US" sz="1400" dirty="0"/>
          </a:p>
        </p:txBody>
      </p:sp>
    </p:spTree>
    <p:extLst>
      <p:ext uri="{BB962C8B-B14F-4D97-AF65-F5344CB8AC3E}">
        <p14:creationId xmlns:p14="http://schemas.microsoft.com/office/powerpoint/2010/main" val="13915317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1781175"/>
            <a:ext cx="12192000" cy="4181475"/>
          </a:xfrm>
          <a:prstGeom prst="rect">
            <a:avLst/>
          </a:pr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p:cNvSpPr>
            <a:spLocks noGrp="1"/>
          </p:cNvSpPr>
          <p:nvPr>
            <p:ph type="title"/>
          </p:nvPr>
        </p:nvSpPr>
        <p:spPr>
          <a:xfrm>
            <a:off x="993610" y="518361"/>
            <a:ext cx="10973601" cy="1375156"/>
          </a:xfrm>
        </p:spPr>
        <p:txBody>
          <a:bodyPr vert="horz" lIns="91440" tIns="45720" rIns="91440" bIns="45720" rtlCol="0" anchor="ctr">
            <a:noAutofit/>
          </a:bodyPr>
          <a:lstStyle/>
          <a:p>
            <a:r>
              <a:rPr lang="zh-TW" altLang="en-US" sz="4800" b="1" kern="1200" dirty="0">
                <a:solidFill>
                  <a:srgbClr val="000000"/>
                </a:solidFill>
                <a:latin typeface="Gen Jyuu Gothic Bold" pitchFamily="34" charset="-120"/>
                <a:ea typeface="Gen Jyuu Gothic Bold" pitchFamily="34" charset="-120"/>
                <a:cs typeface="Gen Jyuu Gothic Bold" pitchFamily="34" charset="-120"/>
              </a:rPr>
              <a:t>增訂</a:t>
            </a:r>
            <a:r>
              <a:rPr lang="zh-TW" altLang="en-US" sz="4800" b="1" kern="1200" dirty="0">
                <a:solidFill>
                  <a:srgbClr val="FF0000"/>
                </a:solidFill>
                <a:latin typeface="Gen Jyuu Gothic Bold" pitchFamily="34" charset="-120"/>
                <a:ea typeface="Gen Jyuu Gothic Bold" pitchFamily="34" charset="-120"/>
                <a:cs typeface="Gen Jyuu Gothic Bold" pitchFamily="34" charset="-120"/>
              </a:rPr>
              <a:t>調和</a:t>
            </a:r>
            <a:r>
              <a:rPr lang="zh-TW" altLang="en-US" sz="4800" b="1" kern="1200" dirty="0">
                <a:solidFill>
                  <a:srgbClr val="000000"/>
                </a:solidFill>
                <a:latin typeface="Gen Jyuu Gothic Bold" pitchFamily="34" charset="-120"/>
                <a:ea typeface="Gen Jyuu Gothic Bold" pitchFamily="34" charset="-120"/>
                <a:cs typeface="Gen Jyuu Gothic Bold" pitchFamily="34" charset="-120"/>
              </a:rPr>
              <a:t>制度</a:t>
            </a:r>
            <a:endParaRPr lang="en-US" altLang="zh-TW" sz="4800" b="1" kern="1200" dirty="0">
              <a:solidFill>
                <a:srgbClr val="000000"/>
              </a:solidFill>
              <a:latin typeface="Gen Jyuu Gothic Bold" pitchFamily="34" charset="-120"/>
              <a:ea typeface="Gen Jyuu Gothic Bold" pitchFamily="34" charset="-120"/>
              <a:cs typeface="Gen Jyuu Gothic Bold" pitchFamily="34" charset="-120"/>
            </a:endParaRPr>
          </a:p>
        </p:txBody>
      </p:sp>
      <p:sp>
        <p:nvSpPr>
          <p:cNvPr id="3" name="內容版面配置區 2"/>
          <p:cNvSpPr>
            <a:spLocks noGrp="1"/>
          </p:cNvSpPr>
          <p:nvPr>
            <p:ph sz="quarter" idx="4294967295"/>
          </p:nvPr>
        </p:nvSpPr>
        <p:spPr>
          <a:xfrm>
            <a:off x="1019175" y="1889125"/>
            <a:ext cx="9332913" cy="3868738"/>
          </a:xfrm>
        </p:spPr>
        <p:txBody>
          <a:bodyPr vert="horz" lIns="91440" tIns="45720" rIns="91440" bIns="45720" rtlCol="0" anchor="ctr">
            <a:noAutofit/>
          </a:bodyPr>
          <a:lstStyle/>
          <a:p>
            <a:pPr marL="0">
              <a:lnSpc>
                <a:spcPts val="2000"/>
              </a:lnSpc>
              <a:buFont typeface="Arial" pitchFamily="34" charset="0"/>
              <a:buChar char="•"/>
            </a:pPr>
            <a:r>
              <a:rPr lang="zh-TW" altLang="en-US" sz="2000" dirty="0">
                <a:solidFill>
                  <a:srgbClr val="000000"/>
                </a:solidFill>
                <a:latin typeface="+mj-ea"/>
                <a:ea typeface="+mj-ea"/>
              </a:rPr>
              <a:t>第 </a:t>
            </a:r>
            <a:r>
              <a:rPr lang="en-US" altLang="zh-TW" sz="2000" dirty="0">
                <a:solidFill>
                  <a:srgbClr val="000000"/>
                </a:solidFill>
                <a:latin typeface="+mj-ea"/>
                <a:ea typeface="+mj-ea"/>
              </a:rPr>
              <a:t>27 </a:t>
            </a:r>
            <a:r>
              <a:rPr lang="zh-TW" altLang="en-US" sz="2000" dirty="0">
                <a:solidFill>
                  <a:srgbClr val="000000"/>
                </a:solidFill>
                <a:latin typeface="+mj-ea"/>
                <a:ea typeface="+mj-ea"/>
              </a:rPr>
              <a:t>條</a:t>
            </a:r>
          </a:p>
          <a:p>
            <a:pPr marL="0">
              <a:lnSpc>
                <a:spcPts val="2000"/>
              </a:lnSpc>
            </a:pPr>
            <a:r>
              <a:rPr lang="zh-TW" altLang="en-US" sz="2000" dirty="0">
                <a:solidFill>
                  <a:srgbClr val="FF0000"/>
                </a:solidFill>
                <a:latin typeface="+mj-ea"/>
                <a:ea typeface="+mj-ea"/>
              </a:rPr>
              <a:t>生對生霸凌事件</a:t>
            </a:r>
            <a:r>
              <a:rPr lang="zh-TW" altLang="en-US" sz="2000" dirty="0">
                <a:solidFill>
                  <a:srgbClr val="000000"/>
                </a:solidFill>
                <a:latin typeface="+mj-ea"/>
                <a:ea typeface="+mj-ea"/>
              </a:rPr>
              <a:t>，學校應於審查小組決議受理之日起五個工作日內，</a:t>
            </a:r>
            <a:r>
              <a:rPr lang="zh-TW" altLang="en-US" sz="2000" dirty="0">
                <a:solidFill>
                  <a:srgbClr val="FF0000"/>
                </a:solidFill>
                <a:latin typeface="+mj-ea"/>
                <a:ea typeface="+mj-ea"/>
              </a:rPr>
              <a:t>組成處理小組，進行調和或調查。</a:t>
            </a:r>
          </a:p>
          <a:p>
            <a:pPr marL="0">
              <a:lnSpc>
                <a:spcPts val="2000"/>
              </a:lnSpc>
            </a:pPr>
            <a:r>
              <a:rPr lang="zh-TW" altLang="en-US" sz="2000" b="0" dirty="0">
                <a:solidFill>
                  <a:srgbClr val="000000"/>
                </a:solidFill>
                <a:latin typeface="+mj-ea"/>
                <a:ea typeface="+mj-ea"/>
              </a:rPr>
              <a:t>處理小組應置委員若干人，其人數以三人或五人為原則，至少過半數委員應自生對生人才庫外聘，但偏遠地區學校至少三分之一委員應自生對生人才庫外聘。</a:t>
            </a:r>
          </a:p>
          <a:p>
            <a:pPr marL="0">
              <a:lnSpc>
                <a:spcPts val="2000"/>
              </a:lnSpc>
            </a:pPr>
            <a:r>
              <a:rPr lang="zh-TW" altLang="en-US" sz="2000" b="0" dirty="0">
                <a:solidFill>
                  <a:srgbClr val="000000"/>
                </a:solidFill>
                <a:latin typeface="+mj-ea"/>
                <a:ea typeface="+mj-ea"/>
              </a:rPr>
              <a:t>偏遠地區學校自人才庫外聘委員有困難者，學校主管機關應給予必要之協助。</a:t>
            </a:r>
          </a:p>
          <a:p>
            <a:pPr marL="0">
              <a:lnSpc>
                <a:spcPts val="2000"/>
              </a:lnSpc>
            </a:pPr>
            <a:r>
              <a:rPr lang="zh-TW" altLang="en-US" sz="2000" b="0" dirty="0">
                <a:solidFill>
                  <a:srgbClr val="000000"/>
                </a:solidFill>
                <a:latin typeface="+mj-ea"/>
                <a:ea typeface="+mj-ea"/>
              </a:rPr>
              <a:t>教師執行防制委員會、審查小組、處理小組、諮詢委員會、審議委員會或審議小組委員職務，以公假處理；未支領出席費教師所遺課務由學校遴聘合格人員代課，並核支代課鐘點費。</a:t>
            </a:r>
          </a:p>
          <a:p>
            <a:pPr marL="0">
              <a:lnSpc>
                <a:spcPts val="2000"/>
              </a:lnSpc>
              <a:buFont typeface="Arial" pitchFamily="34" charset="0"/>
              <a:buChar char="•"/>
            </a:pPr>
            <a:r>
              <a:rPr lang="zh-TW" altLang="en-US" sz="2000" dirty="0">
                <a:solidFill>
                  <a:srgbClr val="000000"/>
                </a:solidFill>
                <a:latin typeface="+mj-ea"/>
                <a:ea typeface="+mj-ea"/>
              </a:rPr>
              <a:t>第 </a:t>
            </a:r>
            <a:r>
              <a:rPr lang="en-US" altLang="zh-TW" sz="2000" dirty="0">
                <a:solidFill>
                  <a:srgbClr val="000000"/>
                </a:solidFill>
                <a:latin typeface="+mj-ea"/>
                <a:ea typeface="+mj-ea"/>
              </a:rPr>
              <a:t>28 </a:t>
            </a:r>
            <a:r>
              <a:rPr lang="zh-TW" altLang="en-US" sz="2000" dirty="0">
                <a:solidFill>
                  <a:srgbClr val="000000"/>
                </a:solidFill>
                <a:latin typeface="+mj-ea"/>
                <a:ea typeface="+mj-ea"/>
              </a:rPr>
              <a:t>條</a:t>
            </a:r>
          </a:p>
          <a:p>
            <a:pPr marL="0">
              <a:lnSpc>
                <a:spcPts val="2000"/>
              </a:lnSpc>
            </a:pPr>
            <a:r>
              <a:rPr lang="zh-TW" altLang="en-US" sz="2000" dirty="0">
                <a:solidFill>
                  <a:srgbClr val="000000"/>
                </a:solidFill>
                <a:latin typeface="+mj-ea"/>
                <a:ea typeface="+mj-ea"/>
              </a:rPr>
              <a:t>處理小組委員應基於中立、公正之立場，調和及調查事件，並</a:t>
            </a:r>
            <a:r>
              <a:rPr lang="zh-TW" altLang="en-US" sz="2000" dirty="0">
                <a:solidFill>
                  <a:srgbClr val="FF0000"/>
                </a:solidFill>
                <a:latin typeface="+mj-ea"/>
                <a:ea typeface="+mj-ea"/>
              </a:rPr>
              <a:t>應善用修復式正義或其他教育輔導策略</a:t>
            </a:r>
            <a:r>
              <a:rPr lang="zh-TW" altLang="en-US" sz="2000" dirty="0">
                <a:solidFill>
                  <a:srgbClr val="000000"/>
                </a:solidFill>
                <a:latin typeface="+mj-ea"/>
                <a:ea typeface="+mj-ea"/>
              </a:rPr>
              <a:t>，提供支持及引導，促進雙方對話與相互理解，化解衝突，並研商解決方案，</a:t>
            </a:r>
            <a:r>
              <a:rPr lang="zh-TW" altLang="en-US" sz="2000" dirty="0">
                <a:solidFill>
                  <a:srgbClr val="FF0000"/>
                </a:solidFill>
                <a:latin typeface="+mj-ea"/>
                <a:ea typeface="+mj-ea"/>
              </a:rPr>
              <a:t>修復關係及減少創傷</a:t>
            </a:r>
            <a:r>
              <a:rPr lang="zh-TW" altLang="en-US" sz="2000" dirty="0">
                <a:solidFill>
                  <a:srgbClr val="000000"/>
                </a:solidFill>
                <a:latin typeface="+mj-ea"/>
                <a:ea typeface="+mj-ea"/>
              </a:rPr>
              <a:t>。</a:t>
            </a:r>
            <a:r>
              <a:rPr lang="en-US" altLang="zh-TW" sz="2000" dirty="0">
                <a:latin typeface="+mj-ea"/>
                <a:ea typeface="+mj-ea"/>
              </a:rPr>
              <a:t>    </a:t>
            </a:r>
          </a:p>
        </p:txBody>
      </p:sp>
      <p:sp>
        <p:nvSpPr>
          <p:cNvPr id="6" name="投影片編號版面配置區 5"/>
          <p:cNvSpPr>
            <a:spLocks noGrp="1"/>
          </p:cNvSpPr>
          <p:nvPr>
            <p:ph type="sldNum" idx="12"/>
          </p:nvPr>
        </p:nvSpPr>
        <p:spPr>
          <a:ln>
            <a:noFill/>
          </a:ln>
        </p:spPr>
        <p:txBody>
          <a:bodyPr/>
          <a:lstStyle/>
          <a:p>
            <a:fld id="{00000000-1234-1234-1234-123412341234}" type="slidenum">
              <a:rPr lang="en" smtClean="0"/>
              <a:pPr/>
              <a:t>47</a:t>
            </a:fld>
            <a:endParaRPr lang="en" dirty="0"/>
          </a:p>
        </p:txBody>
      </p:sp>
    </p:spTree>
    <p:extLst>
      <p:ext uri="{BB962C8B-B14F-4D97-AF65-F5344CB8AC3E}">
        <p14:creationId xmlns:p14="http://schemas.microsoft.com/office/powerpoint/2010/main" val="27818126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群組 2">
            <a:extLst>
              <a:ext uri="{FF2B5EF4-FFF2-40B4-BE49-F238E27FC236}">
                <a16:creationId xmlns:a16="http://schemas.microsoft.com/office/drawing/2014/main" id="{5F846865-CF9E-A8C3-6F0C-8F44AF771828}"/>
              </a:ext>
            </a:extLst>
          </p:cNvPr>
          <p:cNvGrpSpPr/>
          <p:nvPr/>
        </p:nvGrpSpPr>
        <p:grpSpPr>
          <a:xfrm>
            <a:off x="0" y="198575"/>
            <a:ext cx="11427767" cy="1754326"/>
            <a:chOff x="-4763" y="143731"/>
            <a:chExt cx="11427767" cy="1754326"/>
          </a:xfrm>
        </p:grpSpPr>
        <p:grpSp>
          <p:nvGrpSpPr>
            <p:cNvPr id="5" name="组合 16">
              <a:extLst>
                <a:ext uri="{FF2B5EF4-FFF2-40B4-BE49-F238E27FC236}">
                  <a16:creationId xmlns:a16="http://schemas.microsoft.com/office/drawing/2014/main" id="{99ADD4EE-9C5E-E815-08C6-FD3933E04089}"/>
                </a:ext>
              </a:extLst>
            </p:cNvPr>
            <p:cNvGrpSpPr/>
            <p:nvPr/>
          </p:nvGrpSpPr>
          <p:grpSpPr>
            <a:xfrm>
              <a:off x="-4763" y="143731"/>
              <a:ext cx="981037" cy="1754326"/>
              <a:chOff x="-4764" y="142875"/>
              <a:chExt cx="981293" cy="1754783"/>
            </a:xfrm>
          </p:grpSpPr>
          <p:sp>
            <p:nvSpPr>
              <p:cNvPr id="19" name="矩形 18">
                <a:extLst>
                  <a:ext uri="{FF2B5EF4-FFF2-40B4-BE49-F238E27FC236}">
                    <a16:creationId xmlns:a16="http://schemas.microsoft.com/office/drawing/2014/main" id="{FEE2C88A-8505-FE6C-2556-6E269802290A}"/>
                  </a:ext>
                </a:extLst>
              </p:cNvPr>
              <p:cNvSpPr/>
              <p:nvPr/>
            </p:nvSpPr>
            <p:spPr>
              <a:xfrm>
                <a:off x="819154" y="142875"/>
                <a:ext cx="157375" cy="814388"/>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chemeClr val="accent1">
                      <a:lumMod val="50000"/>
                    </a:schemeClr>
                  </a:solidFill>
                  <a:effectLst/>
                  <a:uLnTx/>
                  <a:uFillTx/>
                  <a:latin typeface="Gen Jyuu Gothic Bold" pitchFamily="34" charset="-120"/>
                  <a:ea typeface="Gen Jyuu Gothic Bold" pitchFamily="34" charset="-120"/>
                  <a:cs typeface="Gen Jyuu Gothic Bold" pitchFamily="34" charset="-120"/>
                </a:endParaRPr>
              </a:p>
            </p:txBody>
          </p:sp>
          <p:grpSp>
            <p:nvGrpSpPr>
              <p:cNvPr id="27" name="组合 18">
                <a:extLst>
                  <a:ext uri="{FF2B5EF4-FFF2-40B4-BE49-F238E27FC236}">
                    <a16:creationId xmlns:a16="http://schemas.microsoft.com/office/drawing/2014/main" id="{58305735-1F67-841F-4CB0-25A94D3674A0}"/>
                  </a:ext>
                </a:extLst>
              </p:cNvPr>
              <p:cNvGrpSpPr/>
              <p:nvPr/>
            </p:nvGrpSpPr>
            <p:grpSpPr>
              <a:xfrm>
                <a:off x="-4764" y="142875"/>
                <a:ext cx="704852" cy="1754783"/>
                <a:chOff x="-4764" y="142875"/>
                <a:chExt cx="704852" cy="1754783"/>
              </a:xfrm>
            </p:grpSpPr>
            <p:sp>
              <p:nvSpPr>
                <p:cNvPr id="29" name="矩形 28">
                  <a:extLst>
                    <a:ext uri="{FF2B5EF4-FFF2-40B4-BE49-F238E27FC236}">
                      <a16:creationId xmlns:a16="http://schemas.microsoft.com/office/drawing/2014/main" id="{32DD5D7E-CB85-D332-683A-12496114607C}"/>
                    </a:ext>
                  </a:extLst>
                </p:cNvPr>
                <p:cNvSpPr/>
                <p:nvPr/>
              </p:nvSpPr>
              <p:spPr>
                <a:xfrm>
                  <a:off x="-4764" y="142875"/>
                  <a:ext cx="704852" cy="814388"/>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chemeClr val="accent1">
                        <a:lumMod val="50000"/>
                      </a:schemeClr>
                    </a:solidFill>
                    <a:effectLst/>
                    <a:uLnTx/>
                    <a:uFillTx/>
                    <a:latin typeface="Gen Jyuu Gothic Bold" pitchFamily="34" charset="-120"/>
                    <a:ea typeface="Gen Jyuu Gothic Bold" pitchFamily="34" charset="-120"/>
                    <a:cs typeface="Gen Jyuu Gothic Bold" pitchFamily="34" charset="-120"/>
                  </a:endParaRPr>
                </a:p>
              </p:txBody>
            </p:sp>
            <p:sp>
              <p:nvSpPr>
                <p:cNvPr id="32" name="文本框 21">
                  <a:extLst>
                    <a:ext uri="{FF2B5EF4-FFF2-40B4-BE49-F238E27FC236}">
                      <a16:creationId xmlns:a16="http://schemas.microsoft.com/office/drawing/2014/main" id="{72090C12-4B89-2B47-67D9-6E043D190A70}"/>
                    </a:ext>
                  </a:extLst>
                </p:cNvPr>
                <p:cNvSpPr txBox="1"/>
                <p:nvPr/>
              </p:nvSpPr>
              <p:spPr>
                <a:xfrm>
                  <a:off x="116110" y="142875"/>
                  <a:ext cx="332509" cy="1754783"/>
                </a:xfrm>
                <a:prstGeom prst="rect">
                  <a:avLst/>
                </a:prstGeom>
                <a:noFill/>
              </p:spPr>
              <p:txBody>
                <a:bodyPr wrap="square" rtlCol="0">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endParaRPr lang="en-US" altLang="zh-CN" sz="5400" dirty="0">
                    <a:solidFill>
                      <a:schemeClr val="bg1"/>
                    </a:solidFill>
                    <a:latin typeface="Gen Jyuu Gothic Bold" pitchFamily="34" charset="-120"/>
                    <a:ea typeface="Gen Jyuu Gothic Bold" pitchFamily="34" charset="-120"/>
                    <a:cs typeface="Gen Jyuu Gothic Bold" pitchFamily="34" charset="-120"/>
                  </a:endParaRPr>
                </a:p>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zh-CN" altLang="en-US" sz="5400" b="0" i="0" u="none" strike="noStrike" kern="1200" cap="none" spc="0" normalizeH="0" baseline="0" noProof="0" dirty="0">
                    <a:ln>
                      <a:noFill/>
                    </a:ln>
                    <a:solidFill>
                      <a:schemeClr val="bg1"/>
                    </a:solidFill>
                    <a:effectLst/>
                    <a:uLnTx/>
                    <a:uFillTx/>
                    <a:latin typeface="Gen Jyuu Gothic Bold" pitchFamily="34" charset="-120"/>
                    <a:ea typeface="Gen Jyuu Gothic Bold" pitchFamily="34" charset="-120"/>
                    <a:cs typeface="Gen Jyuu Gothic Bold" pitchFamily="34" charset="-120"/>
                  </a:endParaRPr>
                </a:p>
              </p:txBody>
            </p:sp>
          </p:grpSp>
        </p:grpSp>
        <p:sp>
          <p:nvSpPr>
            <p:cNvPr id="17" name="文本框 1">
              <a:extLst>
                <a:ext uri="{FF2B5EF4-FFF2-40B4-BE49-F238E27FC236}">
                  <a16:creationId xmlns:a16="http://schemas.microsoft.com/office/drawing/2014/main" id="{5311ED06-38B1-2637-D92B-8C4BC85DAE2B}"/>
                </a:ext>
              </a:extLst>
            </p:cNvPr>
            <p:cNvSpPr txBox="1"/>
            <p:nvPr/>
          </p:nvSpPr>
          <p:spPr>
            <a:xfrm>
              <a:off x="976274" y="173374"/>
              <a:ext cx="10446730" cy="1015663"/>
            </a:xfrm>
            <a:prstGeom prst="rect">
              <a:avLst/>
            </a:prstGeom>
            <a:noFill/>
            <a:ln w="9525">
              <a:noFill/>
            </a:ln>
          </p:spPr>
          <p:txBody>
            <a:bodyPr wrap="square" anchor="t">
              <a:spAutoFit/>
            </a:bodyPr>
            <a:lstStyle/>
            <a:p>
              <a:pPr lvl="0" defTabSz="914126" fontAlgn="base">
                <a:spcBef>
                  <a:spcPct val="0"/>
                </a:spcBef>
                <a:spcAft>
                  <a:spcPct val="0"/>
                </a:spcAft>
                <a:defRPr/>
              </a:pPr>
              <a:r>
                <a:rPr lang="zh-TW" altLang="en-US" sz="6000" b="1" dirty="0">
                  <a:solidFill>
                    <a:schemeClr val="accent2">
                      <a:lumMod val="75000"/>
                    </a:schemeClr>
                  </a:solidFill>
                  <a:latin typeface="Gen Jyuu Gothic Bold" pitchFamily="34" charset="-120"/>
                  <a:ea typeface="Gen Jyuu Gothic Bold" pitchFamily="34" charset="-120"/>
                  <a:cs typeface="Gen Jyuu Gothic Bold" pitchFamily="34" charset="-120"/>
                </a:rPr>
                <a:t>調和制度</a:t>
              </a:r>
              <a:r>
                <a:rPr lang="en-US" altLang="zh-TW" sz="6000" b="1" dirty="0">
                  <a:solidFill>
                    <a:schemeClr val="accent2">
                      <a:lumMod val="75000"/>
                    </a:schemeClr>
                  </a:solidFill>
                  <a:latin typeface="Gen Jyuu Gothic Bold" pitchFamily="34" charset="-120"/>
                  <a:ea typeface="Gen Jyuu Gothic Bold" pitchFamily="34" charset="-120"/>
                  <a:cs typeface="Gen Jyuu Gothic Bold" pitchFamily="34" charset="-120"/>
                </a:rPr>
                <a:t>-</a:t>
              </a:r>
              <a:r>
                <a:rPr lang="zh-TW" altLang="en-US" sz="6000" b="1" dirty="0">
                  <a:solidFill>
                    <a:schemeClr val="accent2">
                      <a:lumMod val="75000"/>
                    </a:schemeClr>
                  </a:solidFill>
                  <a:latin typeface="Gen Jyuu Gothic Bold" pitchFamily="34" charset="-120"/>
                  <a:ea typeface="Gen Jyuu Gothic Bold" pitchFamily="34" charset="-120"/>
                  <a:cs typeface="Gen Jyuu Gothic Bold" pitchFamily="34" charset="-120"/>
                </a:rPr>
                <a:t>處理流程</a:t>
              </a:r>
            </a:p>
          </p:txBody>
        </p:sp>
      </p:grpSp>
      <p:sp>
        <p:nvSpPr>
          <p:cNvPr id="20" name="投影片編號版面配置區 1">
            <a:extLst>
              <a:ext uri="{FF2B5EF4-FFF2-40B4-BE49-F238E27FC236}">
                <a16:creationId xmlns:a16="http://schemas.microsoft.com/office/drawing/2014/main" id="{0EAD076E-0803-496F-951E-7DFFC99915BB}"/>
              </a:ext>
            </a:extLst>
          </p:cNvPr>
          <p:cNvSpPr txBox="1">
            <a:spLocks/>
          </p:cNvSpPr>
          <p:nvPr/>
        </p:nvSpPr>
        <p:spPr>
          <a:xfrm>
            <a:off x="287053" y="6415932"/>
            <a:ext cx="914400" cy="320040"/>
          </a:xfrm>
          <a:prstGeom prst="rect">
            <a:avLst/>
          </a:prstGeom>
        </p:spPr>
        <p:txBody>
          <a:bodyPr vert="horz" lIns="91440" tIns="45720" rIns="91440" bIns="45720" rtlCol="0" anchor="ctr"/>
          <a:lstStyle>
            <a:defPPr>
              <a:defRPr lang="en-US"/>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D629633D-4043-4077-A061-2A256C0E8CFF}" type="slidenum">
              <a:rPr lang="zh-TW" altLang="en-US" sz="2800" smtClean="0">
                <a:solidFill>
                  <a:schemeClr val="bg1"/>
                </a:solidFill>
              </a:rPr>
              <a:pPr algn="ctr"/>
              <a:t>48</a:t>
            </a:fld>
            <a:endParaRPr lang="zh-TW" altLang="en-US" sz="2800" dirty="0">
              <a:solidFill>
                <a:schemeClr val="bg1"/>
              </a:solidFill>
            </a:endParaRPr>
          </a:p>
        </p:txBody>
      </p:sp>
      <p:graphicFrame>
        <p:nvGraphicFramePr>
          <p:cNvPr id="2" name="資料庫圖表 1">
            <a:extLst>
              <a:ext uri="{FF2B5EF4-FFF2-40B4-BE49-F238E27FC236}">
                <a16:creationId xmlns:a16="http://schemas.microsoft.com/office/drawing/2014/main" id="{A8365A42-586D-48C6-BAD1-A693AC96140E}"/>
              </a:ext>
            </a:extLst>
          </p:cNvPr>
          <p:cNvGraphicFramePr/>
          <p:nvPr>
            <p:extLst>
              <p:ext uri="{D42A27DB-BD31-4B8C-83A1-F6EECF244321}">
                <p14:modId xmlns:p14="http://schemas.microsoft.com/office/powerpoint/2010/main" val="1642661646"/>
              </p:ext>
            </p:extLst>
          </p:nvPr>
        </p:nvGraphicFramePr>
        <p:xfrm>
          <a:off x="1516698" y="1332936"/>
          <a:ext cx="8788400" cy="45324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圖形 5" descr="轉換 以實心填滿">
            <a:extLst>
              <a:ext uri="{FF2B5EF4-FFF2-40B4-BE49-F238E27FC236}">
                <a16:creationId xmlns:a16="http://schemas.microsoft.com/office/drawing/2014/main" id="{2C2E0E91-8A56-8AF5-2541-78F339736C7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5400000">
            <a:off x="5668157" y="3864989"/>
            <a:ext cx="605671" cy="605671"/>
          </a:xfrm>
          <a:prstGeom prst="rect">
            <a:avLst/>
          </a:prstGeom>
        </p:spPr>
      </p:pic>
    </p:spTree>
    <p:extLst>
      <p:ext uri="{BB962C8B-B14F-4D97-AF65-F5344CB8AC3E}">
        <p14:creationId xmlns:p14="http://schemas.microsoft.com/office/powerpoint/2010/main" val="3273232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43C3DC-7873-0209-7689-D409C5F6A009}"/>
            </a:ext>
          </a:extLst>
        </p:cNvPr>
        <p:cNvGrpSpPr/>
        <p:nvPr/>
      </p:nvGrpSpPr>
      <p:grpSpPr>
        <a:xfrm>
          <a:off x="0" y="0"/>
          <a:ext cx="0" cy="0"/>
          <a:chOff x="0" y="0"/>
          <a:chExt cx="0" cy="0"/>
        </a:xfrm>
      </p:grpSpPr>
      <p:sp>
        <p:nvSpPr>
          <p:cNvPr id="5" name="矩形 4">
            <a:extLst>
              <a:ext uri="{FF2B5EF4-FFF2-40B4-BE49-F238E27FC236}">
                <a16:creationId xmlns:a16="http://schemas.microsoft.com/office/drawing/2014/main" id="{F7330F14-EEB1-5B40-A1AA-16089A5F0127}"/>
              </a:ext>
            </a:extLst>
          </p:cNvPr>
          <p:cNvSpPr/>
          <p:nvPr/>
        </p:nvSpPr>
        <p:spPr>
          <a:xfrm>
            <a:off x="0" y="1781175"/>
            <a:ext cx="12192000" cy="4181475"/>
          </a:xfrm>
          <a:prstGeom prst="rect">
            <a:avLst/>
          </a:pr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 name="標題 1">
            <a:extLst>
              <a:ext uri="{FF2B5EF4-FFF2-40B4-BE49-F238E27FC236}">
                <a16:creationId xmlns:a16="http://schemas.microsoft.com/office/drawing/2014/main" id="{D7A966BD-D94C-6617-31A0-E82E67D0D9D9}"/>
              </a:ext>
            </a:extLst>
          </p:cNvPr>
          <p:cNvSpPr>
            <a:spLocks noGrp="1"/>
          </p:cNvSpPr>
          <p:nvPr>
            <p:ph type="title"/>
          </p:nvPr>
        </p:nvSpPr>
        <p:spPr>
          <a:xfrm>
            <a:off x="1020770" y="518361"/>
            <a:ext cx="10973601" cy="1375156"/>
          </a:xfrm>
        </p:spPr>
        <p:txBody>
          <a:bodyPr vert="horz" lIns="91440" tIns="45720" rIns="91440" bIns="45720" rtlCol="0" anchor="ctr">
            <a:noAutofit/>
          </a:bodyPr>
          <a:lstStyle/>
          <a:p>
            <a:r>
              <a:rPr lang="zh-TW" altLang="en-US" sz="4800" b="1" kern="1200" dirty="0">
                <a:solidFill>
                  <a:srgbClr val="000000"/>
                </a:solidFill>
                <a:latin typeface="Gen Jyuu Gothic Bold" pitchFamily="34" charset="-120"/>
                <a:ea typeface="Gen Jyuu Gothic Bold" pitchFamily="34" charset="-120"/>
                <a:cs typeface="Gen Jyuu Gothic Bold" pitchFamily="34" charset="-120"/>
              </a:rPr>
              <a:t>「調和」</a:t>
            </a:r>
            <a:r>
              <a:rPr lang="en-US" altLang="zh-TW" sz="4800" b="1" kern="1200" dirty="0">
                <a:solidFill>
                  <a:srgbClr val="000000"/>
                </a:solidFill>
                <a:latin typeface="Gen Jyuu Gothic Bold" pitchFamily="34" charset="-120"/>
                <a:ea typeface="Gen Jyuu Gothic Bold" pitchFamily="34" charset="-120"/>
                <a:cs typeface="Gen Jyuu Gothic Bold" pitchFamily="34" charset="-120"/>
              </a:rPr>
              <a:t>vs</a:t>
            </a:r>
            <a:r>
              <a:rPr lang="zh-TW" altLang="en-US" sz="4800" b="1" kern="1200" dirty="0">
                <a:solidFill>
                  <a:srgbClr val="000000"/>
                </a:solidFill>
                <a:latin typeface="Gen Jyuu Gothic Bold" pitchFamily="34" charset="-120"/>
                <a:ea typeface="Gen Jyuu Gothic Bold" pitchFamily="34" charset="-120"/>
                <a:cs typeface="Gen Jyuu Gothic Bold" pitchFamily="34" charset="-120"/>
              </a:rPr>
              <a:t>「調解」</a:t>
            </a:r>
            <a:endParaRPr lang="en-US" altLang="zh-TW" sz="4800" b="1" kern="1200" dirty="0">
              <a:solidFill>
                <a:srgbClr val="000000"/>
              </a:solidFill>
              <a:latin typeface="Gen Jyuu Gothic Bold" pitchFamily="34" charset="-120"/>
              <a:ea typeface="Gen Jyuu Gothic Bold" pitchFamily="34" charset="-120"/>
              <a:cs typeface="Gen Jyuu Gothic Bold" pitchFamily="34" charset="-120"/>
            </a:endParaRPr>
          </a:p>
        </p:txBody>
      </p:sp>
      <p:sp>
        <p:nvSpPr>
          <p:cNvPr id="6" name="投影片編號版面配置區 5">
            <a:extLst>
              <a:ext uri="{FF2B5EF4-FFF2-40B4-BE49-F238E27FC236}">
                <a16:creationId xmlns:a16="http://schemas.microsoft.com/office/drawing/2014/main" id="{445D4053-BC9E-819F-CCB5-32D8AF5C5513}"/>
              </a:ext>
            </a:extLst>
          </p:cNvPr>
          <p:cNvSpPr>
            <a:spLocks noGrp="1"/>
          </p:cNvSpPr>
          <p:nvPr>
            <p:ph type="sldNum" idx="12"/>
          </p:nvPr>
        </p:nvSpPr>
        <p:spPr>
          <a:ln>
            <a:noFill/>
          </a:ln>
        </p:spPr>
        <p:txBody>
          <a:bodyPr/>
          <a:lstStyle/>
          <a:p>
            <a:fld id="{00000000-1234-1234-1234-123412341234}" type="slidenum">
              <a:rPr lang="en" smtClean="0"/>
              <a:pPr/>
              <a:t>49</a:t>
            </a:fld>
            <a:endParaRPr lang="en" dirty="0"/>
          </a:p>
        </p:txBody>
      </p:sp>
      <p:graphicFrame>
        <p:nvGraphicFramePr>
          <p:cNvPr id="7" name="表格 6">
            <a:extLst>
              <a:ext uri="{FF2B5EF4-FFF2-40B4-BE49-F238E27FC236}">
                <a16:creationId xmlns:a16="http://schemas.microsoft.com/office/drawing/2014/main" id="{4F3B8AFF-79B7-4BC3-1F3C-3BEE27D6C0B9}"/>
              </a:ext>
            </a:extLst>
          </p:cNvPr>
          <p:cNvGraphicFramePr>
            <a:graphicFrameLocks noGrp="1"/>
          </p:cNvGraphicFramePr>
          <p:nvPr>
            <p:extLst>
              <p:ext uri="{D42A27DB-BD31-4B8C-83A1-F6EECF244321}">
                <p14:modId xmlns:p14="http://schemas.microsoft.com/office/powerpoint/2010/main" val="46064526"/>
              </p:ext>
            </p:extLst>
          </p:nvPr>
        </p:nvGraphicFramePr>
        <p:xfrm>
          <a:off x="0" y="1532709"/>
          <a:ext cx="12192000" cy="4668916"/>
        </p:xfrm>
        <a:graphic>
          <a:graphicData uri="http://schemas.openxmlformats.org/drawingml/2006/table">
            <a:tbl>
              <a:tblPr firstRow="1" bandRow="1">
                <a:tableStyleId>{5C22544A-7EE6-4342-B048-85BDC9FD1C3A}</a:tableStyleId>
              </a:tblPr>
              <a:tblGrid>
                <a:gridCol w="1547768">
                  <a:extLst>
                    <a:ext uri="{9D8B030D-6E8A-4147-A177-3AD203B41FA5}">
                      <a16:colId xmlns:a16="http://schemas.microsoft.com/office/drawing/2014/main" val="4238869418"/>
                    </a:ext>
                  </a:extLst>
                </a:gridCol>
                <a:gridCol w="4208834">
                  <a:extLst>
                    <a:ext uri="{9D8B030D-6E8A-4147-A177-3AD203B41FA5}">
                      <a16:colId xmlns:a16="http://schemas.microsoft.com/office/drawing/2014/main" val="941966460"/>
                    </a:ext>
                  </a:extLst>
                </a:gridCol>
                <a:gridCol w="6435398">
                  <a:extLst>
                    <a:ext uri="{9D8B030D-6E8A-4147-A177-3AD203B41FA5}">
                      <a16:colId xmlns:a16="http://schemas.microsoft.com/office/drawing/2014/main" val="3765364107"/>
                    </a:ext>
                  </a:extLst>
                </a:gridCol>
              </a:tblGrid>
              <a:tr h="666988">
                <a:tc>
                  <a:txBody>
                    <a:bodyPr/>
                    <a:lstStyle/>
                    <a:p>
                      <a:endParaRPr lang="zh-TW" altLang="en-US" dirty="0">
                        <a:solidFill>
                          <a:schemeClr val="tx1">
                            <a:lumMod val="25000"/>
                          </a:schemeClr>
                        </a:solidFill>
                        <a:latin typeface="標楷體" panose="03000509000000000000" pitchFamily="65" charset="-120"/>
                        <a:ea typeface="標楷體" panose="03000509000000000000" pitchFamily="65" charset="-120"/>
                      </a:endParaRPr>
                    </a:p>
                  </a:txBody>
                  <a:tcPr anchor="ctr"/>
                </a:tc>
                <a:tc>
                  <a:txBody>
                    <a:bodyPr/>
                    <a:lstStyle/>
                    <a:p>
                      <a:pPr algn="ctr"/>
                      <a:r>
                        <a:rPr lang="zh-TW" altLang="en-US" sz="3600" dirty="0">
                          <a:solidFill>
                            <a:schemeClr val="tx1">
                              <a:lumMod val="25000"/>
                            </a:schemeClr>
                          </a:solidFill>
                          <a:latin typeface="標楷體" panose="03000509000000000000" pitchFamily="65" charset="-120"/>
                          <a:ea typeface="標楷體" panose="03000509000000000000" pitchFamily="65" charset="-120"/>
                        </a:rPr>
                        <a:t>調  解</a:t>
                      </a:r>
                    </a:p>
                  </a:txBody>
                  <a:tcPr anchor="ctr"/>
                </a:tc>
                <a:tc>
                  <a:txBody>
                    <a:bodyPr/>
                    <a:lstStyle/>
                    <a:p>
                      <a:pPr algn="ctr"/>
                      <a:r>
                        <a:rPr lang="zh-TW" altLang="en-US" sz="3600" dirty="0">
                          <a:solidFill>
                            <a:schemeClr val="tx1">
                              <a:lumMod val="25000"/>
                            </a:schemeClr>
                          </a:solidFill>
                          <a:latin typeface="標楷體" panose="03000509000000000000" pitchFamily="65" charset="-120"/>
                          <a:ea typeface="標楷體" panose="03000509000000000000" pitchFamily="65" charset="-120"/>
                        </a:rPr>
                        <a:t>調  和</a:t>
                      </a:r>
                    </a:p>
                  </a:txBody>
                  <a:tcPr anchor="ctr"/>
                </a:tc>
                <a:extLst>
                  <a:ext uri="{0D108BD9-81ED-4DB2-BD59-A6C34878D82A}">
                    <a16:rowId xmlns:a16="http://schemas.microsoft.com/office/drawing/2014/main" val="3349037698"/>
                  </a:ext>
                </a:extLst>
              </a:tr>
              <a:tr h="666988">
                <a:tc>
                  <a:txBody>
                    <a:bodyPr/>
                    <a:lstStyle/>
                    <a:p>
                      <a:pPr algn="ctr"/>
                      <a:r>
                        <a:rPr lang="zh-TW" altLang="en-US" sz="2400" dirty="0">
                          <a:solidFill>
                            <a:schemeClr val="tx1">
                              <a:lumMod val="25000"/>
                            </a:schemeClr>
                          </a:solidFill>
                          <a:latin typeface="標楷體" panose="03000509000000000000" pitchFamily="65" charset="-120"/>
                          <a:ea typeface="標楷體" panose="03000509000000000000" pitchFamily="65" charset="-120"/>
                        </a:rPr>
                        <a:t>目的</a:t>
                      </a:r>
                    </a:p>
                  </a:txBody>
                  <a:tcPr anchor="ctr"/>
                </a:tc>
                <a:tc>
                  <a:txBody>
                    <a:bodyPr/>
                    <a:lstStyle/>
                    <a:p>
                      <a:r>
                        <a:rPr lang="zh-TW" altLang="en-US" sz="2400" dirty="0">
                          <a:solidFill>
                            <a:schemeClr val="tx1">
                              <a:lumMod val="25000"/>
                            </a:schemeClr>
                          </a:solidFill>
                          <a:latin typeface="標楷體" panose="03000509000000000000" pitchFamily="65" charset="-120"/>
                          <a:ea typeface="標楷體" panose="03000509000000000000" pitchFamily="65" charset="-120"/>
                        </a:rPr>
                        <a:t>解決紛爭</a:t>
                      </a:r>
                    </a:p>
                  </a:txBody>
                  <a:tcPr anchor="ctr"/>
                </a:tc>
                <a:tc>
                  <a:txBody>
                    <a:bodyPr/>
                    <a:lstStyle/>
                    <a:p>
                      <a:r>
                        <a:rPr lang="zh-TW" altLang="en-US" sz="2400" dirty="0">
                          <a:solidFill>
                            <a:schemeClr val="tx1">
                              <a:lumMod val="25000"/>
                            </a:schemeClr>
                          </a:solidFill>
                          <a:latin typeface="標楷體" panose="03000509000000000000" pitchFamily="65" charset="-120"/>
                          <a:ea typeface="標楷體" panose="03000509000000000000" pitchFamily="65" charset="-120"/>
                        </a:rPr>
                        <a:t>修復關係、彌補傷害</a:t>
                      </a:r>
                    </a:p>
                  </a:txBody>
                  <a:tcPr anchor="ctr"/>
                </a:tc>
                <a:extLst>
                  <a:ext uri="{0D108BD9-81ED-4DB2-BD59-A6C34878D82A}">
                    <a16:rowId xmlns:a16="http://schemas.microsoft.com/office/drawing/2014/main" val="1674390301"/>
                  </a:ext>
                </a:extLst>
              </a:tr>
              <a:tr h="666988">
                <a:tc>
                  <a:txBody>
                    <a:bodyPr/>
                    <a:lstStyle/>
                    <a:p>
                      <a:pPr algn="ctr"/>
                      <a:r>
                        <a:rPr lang="zh-TW" altLang="en-US" sz="2400" dirty="0">
                          <a:solidFill>
                            <a:schemeClr val="tx1">
                              <a:lumMod val="25000"/>
                            </a:schemeClr>
                          </a:solidFill>
                          <a:latin typeface="標楷體" panose="03000509000000000000" pitchFamily="65" charset="-120"/>
                          <a:ea typeface="標楷體" panose="03000509000000000000" pitchFamily="65" charset="-120"/>
                        </a:rPr>
                        <a:t>重點</a:t>
                      </a:r>
                    </a:p>
                  </a:txBody>
                  <a:tcPr anchor="ctr"/>
                </a:tc>
                <a:tc>
                  <a:txBody>
                    <a:bodyPr/>
                    <a:lstStyle/>
                    <a:p>
                      <a:r>
                        <a:rPr lang="zh-TW" altLang="en-US" sz="2400" dirty="0">
                          <a:solidFill>
                            <a:schemeClr val="tx1">
                              <a:lumMod val="25000"/>
                            </a:schemeClr>
                          </a:solidFill>
                          <a:latin typeface="標楷體" panose="03000509000000000000" pitchFamily="65" charset="-120"/>
                          <a:ea typeface="標楷體" panose="03000509000000000000" pitchFamily="65" charset="-120"/>
                        </a:rPr>
                        <a:t>條件磋商</a:t>
                      </a:r>
                    </a:p>
                  </a:txBody>
                  <a:tcPr anchor="ctr"/>
                </a:tc>
                <a:tc>
                  <a:txBody>
                    <a:bodyPr/>
                    <a:lstStyle/>
                    <a:p>
                      <a:r>
                        <a:rPr lang="zh-TW" altLang="en-US" sz="2400" dirty="0">
                          <a:solidFill>
                            <a:schemeClr val="tx1">
                              <a:lumMod val="25000"/>
                            </a:schemeClr>
                          </a:solidFill>
                          <a:latin typeface="標楷體" panose="03000509000000000000" pitchFamily="65" charset="-120"/>
                          <a:ea typeface="標楷體" panose="03000509000000000000" pitchFamily="65" charset="-120"/>
                        </a:rPr>
                        <a:t>促進對話、相互理解</a:t>
                      </a:r>
                    </a:p>
                  </a:txBody>
                  <a:tcPr anchor="ctr"/>
                </a:tc>
                <a:extLst>
                  <a:ext uri="{0D108BD9-81ED-4DB2-BD59-A6C34878D82A}">
                    <a16:rowId xmlns:a16="http://schemas.microsoft.com/office/drawing/2014/main" val="3241376807"/>
                  </a:ext>
                </a:extLst>
              </a:tr>
              <a:tr h="666988">
                <a:tc>
                  <a:txBody>
                    <a:bodyPr/>
                    <a:lstStyle/>
                    <a:p>
                      <a:pPr algn="ctr"/>
                      <a:r>
                        <a:rPr lang="zh-TW" altLang="en-US" sz="2400" dirty="0">
                          <a:solidFill>
                            <a:schemeClr val="tx1">
                              <a:lumMod val="25000"/>
                            </a:schemeClr>
                          </a:solidFill>
                          <a:latin typeface="標楷體" panose="03000509000000000000" pitchFamily="65" charset="-120"/>
                          <a:ea typeface="標楷體" panose="03000509000000000000" pitchFamily="65" charset="-120"/>
                        </a:rPr>
                        <a:t>優點</a:t>
                      </a:r>
                    </a:p>
                  </a:txBody>
                  <a:tcPr anchor="ctr"/>
                </a:tc>
                <a:tc>
                  <a:txBody>
                    <a:bodyPr/>
                    <a:lstStyle/>
                    <a:p>
                      <a:r>
                        <a:rPr lang="zh-TW" altLang="en-US" sz="2400" dirty="0">
                          <a:solidFill>
                            <a:schemeClr val="tx1">
                              <a:lumMod val="25000"/>
                            </a:schemeClr>
                          </a:solidFill>
                          <a:latin typeface="標楷體" panose="03000509000000000000" pitchFamily="65" charset="-120"/>
                          <a:ea typeface="標楷體" panose="03000509000000000000" pitchFamily="65" charset="-120"/>
                        </a:rPr>
                        <a:t>快速</a:t>
                      </a:r>
                    </a:p>
                  </a:txBody>
                  <a:tcPr anchor="ctr"/>
                </a:tc>
                <a:tc>
                  <a:txBody>
                    <a:bodyPr/>
                    <a:lstStyle/>
                    <a:p>
                      <a:r>
                        <a:rPr lang="zh-TW" altLang="en-US" sz="2400" dirty="0">
                          <a:solidFill>
                            <a:schemeClr val="tx1">
                              <a:lumMod val="25000"/>
                            </a:schemeClr>
                          </a:solidFill>
                          <a:latin typeface="標楷體" panose="03000509000000000000" pitchFamily="65" charset="-120"/>
                          <a:ea typeface="標楷體" panose="03000509000000000000" pitchFamily="65" charset="-120"/>
                        </a:rPr>
                        <a:t>預防再犯、回歸正常生活</a:t>
                      </a:r>
                    </a:p>
                  </a:txBody>
                  <a:tcPr anchor="ctr"/>
                </a:tc>
                <a:extLst>
                  <a:ext uri="{0D108BD9-81ED-4DB2-BD59-A6C34878D82A}">
                    <a16:rowId xmlns:a16="http://schemas.microsoft.com/office/drawing/2014/main" val="3899337770"/>
                  </a:ext>
                </a:extLst>
              </a:tr>
              <a:tr h="666988">
                <a:tc>
                  <a:txBody>
                    <a:bodyPr/>
                    <a:lstStyle/>
                    <a:p>
                      <a:pPr algn="ctr"/>
                      <a:r>
                        <a:rPr lang="zh-TW" altLang="en-US" sz="2400" dirty="0">
                          <a:solidFill>
                            <a:schemeClr val="tx1">
                              <a:lumMod val="25000"/>
                            </a:schemeClr>
                          </a:solidFill>
                          <a:latin typeface="標楷體" panose="03000509000000000000" pitchFamily="65" charset="-120"/>
                          <a:ea typeface="標楷體" panose="03000509000000000000" pitchFamily="65" charset="-120"/>
                        </a:rPr>
                        <a:t>進行方式</a:t>
                      </a:r>
                      <a:endParaRPr lang="en-US" altLang="zh-TW" sz="2400" dirty="0">
                        <a:solidFill>
                          <a:schemeClr val="tx1">
                            <a:lumMod val="25000"/>
                          </a:schemeClr>
                        </a:solidFill>
                        <a:latin typeface="標楷體" panose="03000509000000000000" pitchFamily="65" charset="-120"/>
                        <a:ea typeface="標楷體" panose="03000509000000000000" pitchFamily="65" charset="-120"/>
                      </a:endParaRPr>
                    </a:p>
                  </a:txBody>
                  <a:tcPr anchor="ctr"/>
                </a:tc>
                <a:tc>
                  <a:txBody>
                    <a:bodyPr/>
                    <a:lstStyle/>
                    <a:p>
                      <a:r>
                        <a:rPr lang="zh-TW" altLang="en-US" sz="2400" dirty="0">
                          <a:solidFill>
                            <a:schemeClr val="tx1">
                              <a:lumMod val="25000"/>
                            </a:schemeClr>
                          </a:solidFill>
                          <a:latin typeface="標楷體" panose="03000509000000000000" pitchFamily="65" charset="-120"/>
                          <a:ea typeface="標楷體" panose="03000509000000000000" pitchFamily="65" charset="-120"/>
                        </a:rPr>
                        <a:t>調解委員主導</a:t>
                      </a:r>
                    </a:p>
                  </a:txBody>
                  <a:tcPr anchor="ctr"/>
                </a:tc>
                <a:tc>
                  <a:txBody>
                    <a:bodyPr/>
                    <a:lstStyle/>
                    <a:p>
                      <a:r>
                        <a:rPr lang="zh-TW" altLang="en-US" sz="2400" dirty="0">
                          <a:solidFill>
                            <a:schemeClr val="tx1">
                              <a:lumMod val="25000"/>
                            </a:schemeClr>
                          </a:solidFill>
                          <a:latin typeface="標楷體" panose="03000509000000000000" pitchFamily="65" charset="-120"/>
                          <a:ea typeface="標楷體" panose="03000509000000000000" pitchFamily="65" charset="-120"/>
                        </a:rPr>
                        <a:t>調和委員引導，尊重雙方意願，相互傾聽</a:t>
                      </a:r>
                      <a:endParaRPr lang="en-US" altLang="zh-TW" sz="2400" dirty="0">
                        <a:solidFill>
                          <a:schemeClr val="tx1">
                            <a:lumMod val="25000"/>
                          </a:schemeClr>
                        </a:solidFill>
                        <a:latin typeface="標楷體" panose="03000509000000000000" pitchFamily="65" charset="-120"/>
                        <a:ea typeface="標楷體" panose="03000509000000000000" pitchFamily="65" charset="-120"/>
                      </a:endParaRPr>
                    </a:p>
                  </a:txBody>
                  <a:tcPr anchor="ctr"/>
                </a:tc>
                <a:extLst>
                  <a:ext uri="{0D108BD9-81ED-4DB2-BD59-A6C34878D82A}">
                    <a16:rowId xmlns:a16="http://schemas.microsoft.com/office/drawing/2014/main" val="92553203"/>
                  </a:ext>
                </a:extLst>
              </a:tr>
              <a:tr h="666988">
                <a:tc>
                  <a:txBody>
                    <a:bodyPr/>
                    <a:lstStyle/>
                    <a:p>
                      <a:pPr algn="ctr"/>
                      <a:r>
                        <a:rPr lang="zh-TW" altLang="en-US" sz="2400" dirty="0">
                          <a:solidFill>
                            <a:schemeClr val="tx1">
                              <a:lumMod val="25000"/>
                            </a:schemeClr>
                          </a:solidFill>
                          <a:latin typeface="標楷體" panose="03000509000000000000" pitchFamily="65" charset="-120"/>
                          <a:ea typeface="標楷體" panose="03000509000000000000" pitchFamily="65" charset="-120"/>
                        </a:rPr>
                        <a:t>商談過程</a:t>
                      </a:r>
                    </a:p>
                  </a:txBody>
                  <a:tcPr anchor="ctr"/>
                </a:tc>
                <a:tc>
                  <a:txBody>
                    <a:bodyPr/>
                    <a:lstStyle/>
                    <a:p>
                      <a:r>
                        <a:rPr lang="zh-TW" altLang="en-US" sz="2400" dirty="0">
                          <a:solidFill>
                            <a:schemeClr val="tx1">
                              <a:lumMod val="25000"/>
                            </a:schemeClr>
                          </a:solidFill>
                          <a:latin typeface="標楷體" panose="03000509000000000000" pitchFamily="65" charset="-120"/>
                          <a:ea typeface="標楷體" panose="03000509000000000000" pitchFamily="65" charset="-120"/>
                        </a:rPr>
                        <a:t>從金額或條件出發</a:t>
                      </a:r>
                    </a:p>
                  </a:txBody>
                  <a:tcPr anchor="ctr"/>
                </a:tc>
                <a:tc>
                  <a:txBody>
                    <a:bodyPr/>
                    <a:lstStyle/>
                    <a:p>
                      <a:r>
                        <a:rPr lang="zh-TW" altLang="en-US" sz="2400" dirty="0">
                          <a:solidFill>
                            <a:schemeClr val="tx1">
                              <a:lumMod val="25000"/>
                            </a:schemeClr>
                          </a:solidFill>
                          <a:latin typeface="標楷體" panose="03000509000000000000" pitchFamily="65" charset="-120"/>
                          <a:ea typeface="標楷體" panose="03000509000000000000" pitchFamily="65" charset="-120"/>
                        </a:rPr>
                        <a:t>從當事人「感受」、「需要」出發</a:t>
                      </a:r>
                    </a:p>
                  </a:txBody>
                  <a:tcPr anchor="ctr"/>
                </a:tc>
                <a:extLst>
                  <a:ext uri="{0D108BD9-81ED-4DB2-BD59-A6C34878D82A}">
                    <a16:rowId xmlns:a16="http://schemas.microsoft.com/office/drawing/2014/main" val="3314604259"/>
                  </a:ext>
                </a:extLst>
              </a:tr>
              <a:tr h="666988">
                <a:tc>
                  <a:txBody>
                    <a:bodyPr/>
                    <a:lstStyle/>
                    <a:p>
                      <a:pPr algn="ctr"/>
                      <a:r>
                        <a:rPr lang="zh-TW" altLang="en-US" sz="2400" dirty="0">
                          <a:solidFill>
                            <a:schemeClr val="tx1">
                              <a:lumMod val="25000"/>
                            </a:schemeClr>
                          </a:solidFill>
                          <a:latin typeface="標楷體" panose="03000509000000000000" pitchFamily="65" charset="-120"/>
                          <a:ea typeface="標楷體" panose="03000509000000000000" pitchFamily="65" charset="-120"/>
                        </a:rPr>
                        <a:t>協議內容</a:t>
                      </a:r>
                    </a:p>
                  </a:txBody>
                  <a:tcPr anchor="ctr"/>
                </a:tc>
                <a:tc>
                  <a:txBody>
                    <a:bodyPr/>
                    <a:lstStyle/>
                    <a:p>
                      <a:r>
                        <a:rPr lang="zh-TW" altLang="en-US" sz="2400" dirty="0">
                          <a:solidFill>
                            <a:schemeClr val="tx1">
                              <a:lumMod val="25000"/>
                            </a:schemeClr>
                          </a:solidFill>
                          <a:latin typeface="標楷體" panose="03000509000000000000" pitchFamily="65" charset="-120"/>
                          <a:ea typeface="標楷體" panose="03000509000000000000" pitchFamily="65" charset="-120"/>
                        </a:rPr>
                        <a:t>金錢給付或特定作為</a:t>
                      </a:r>
                      <a:r>
                        <a:rPr lang="en-US" altLang="zh-TW" sz="2400" dirty="0">
                          <a:solidFill>
                            <a:schemeClr val="tx1">
                              <a:lumMod val="25000"/>
                            </a:schemeClr>
                          </a:solidFill>
                          <a:latin typeface="標楷體" panose="03000509000000000000" pitchFamily="65" charset="-120"/>
                          <a:ea typeface="標楷體" panose="03000509000000000000" pitchFamily="65" charset="-120"/>
                        </a:rPr>
                        <a:t>/</a:t>
                      </a:r>
                      <a:r>
                        <a:rPr lang="zh-TW" altLang="en-US" sz="2400" dirty="0">
                          <a:solidFill>
                            <a:schemeClr val="tx1">
                              <a:lumMod val="25000"/>
                            </a:schemeClr>
                          </a:solidFill>
                          <a:latin typeface="標楷體" panose="03000509000000000000" pitchFamily="65" charset="-120"/>
                          <a:ea typeface="標楷體" panose="03000509000000000000" pitchFamily="65" charset="-120"/>
                        </a:rPr>
                        <a:t>不作為</a:t>
                      </a:r>
                    </a:p>
                  </a:txBody>
                  <a:tcPr anchor="ctr"/>
                </a:tc>
                <a:tc>
                  <a:txBody>
                    <a:bodyPr/>
                    <a:lstStyle/>
                    <a:p>
                      <a:r>
                        <a:rPr lang="zh-TW" altLang="en-US" sz="2400" dirty="0">
                          <a:solidFill>
                            <a:schemeClr val="tx1">
                              <a:lumMod val="25000"/>
                            </a:schemeClr>
                          </a:solidFill>
                          <a:latin typeface="標楷體" panose="03000509000000000000" pitchFamily="65" charset="-120"/>
                          <a:ea typeface="標楷體" panose="03000509000000000000" pitchFamily="65" charset="-120"/>
                        </a:rPr>
                        <a:t>修復關係和彌補傷害之方法</a:t>
                      </a:r>
                    </a:p>
                  </a:txBody>
                  <a:tcPr anchor="ctr"/>
                </a:tc>
                <a:extLst>
                  <a:ext uri="{0D108BD9-81ED-4DB2-BD59-A6C34878D82A}">
                    <a16:rowId xmlns:a16="http://schemas.microsoft.com/office/drawing/2014/main" val="1753488672"/>
                  </a:ext>
                </a:extLst>
              </a:tr>
            </a:tbl>
          </a:graphicData>
        </a:graphic>
      </p:graphicFrame>
    </p:spTree>
    <p:extLst>
      <p:ext uri="{BB962C8B-B14F-4D97-AF65-F5344CB8AC3E}">
        <p14:creationId xmlns:p14="http://schemas.microsoft.com/office/powerpoint/2010/main" val="24674046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2406870" y="1801135"/>
            <a:ext cx="10092268" cy="1902559"/>
          </a:xfrm>
        </p:spPr>
        <p:txBody>
          <a:bodyPr/>
          <a:lstStyle/>
          <a:p>
            <a:br>
              <a:rPr lang="en-US" altLang="zh-TW" sz="3600" b="1" dirty="0">
                <a:solidFill>
                  <a:srgbClr val="7030A0"/>
                </a:solidFill>
                <a:latin typeface="+mj-ea"/>
                <a:cs typeface="Gen Jyuu Gothic Bold" pitchFamily="34" charset="-120"/>
              </a:rPr>
            </a:br>
            <a:br>
              <a:rPr lang="en-US" altLang="zh-TW" sz="3600" b="1" dirty="0">
                <a:solidFill>
                  <a:srgbClr val="7030A0"/>
                </a:solidFill>
                <a:latin typeface="+mj-ea"/>
                <a:cs typeface="Gen Jyuu Gothic Bold" pitchFamily="34" charset="-120"/>
              </a:rPr>
            </a:br>
            <a:endParaRPr lang="zh-TW" altLang="en-US" sz="3600" b="1" dirty="0">
              <a:solidFill>
                <a:srgbClr val="7030A0"/>
              </a:solidFill>
              <a:latin typeface="+mj-ea"/>
              <a:cs typeface="Gen Jyuu Gothic Bold" pitchFamily="34" charset="-120"/>
            </a:endParaRPr>
          </a:p>
        </p:txBody>
      </p:sp>
      <p:sp>
        <p:nvSpPr>
          <p:cNvPr id="6" name="文字方塊 5"/>
          <p:cNvSpPr txBox="1"/>
          <p:nvPr/>
        </p:nvSpPr>
        <p:spPr>
          <a:xfrm>
            <a:off x="1569720" y="138824"/>
            <a:ext cx="1996440" cy="338554"/>
          </a:xfrm>
          <a:prstGeom prst="rect">
            <a:avLst/>
          </a:prstGeom>
          <a:noFill/>
        </p:spPr>
        <p:txBody>
          <a:bodyPr wrap="square" rtlCol="0">
            <a:spAutoFit/>
          </a:bodyPr>
          <a:lstStyle/>
          <a:p>
            <a:r>
              <a:rPr lang="zh-TW" altLang="en-US" sz="1600" b="1" dirty="0">
                <a:solidFill>
                  <a:srgbClr val="DDA57F"/>
                </a:solidFill>
                <a:latin typeface="標楷體" pitchFamily="65" charset="-120"/>
                <a:ea typeface="標楷體" pitchFamily="65" charset="-120"/>
              </a:rPr>
              <a:t>修復式正義委員會</a:t>
            </a:r>
          </a:p>
        </p:txBody>
      </p:sp>
      <p:sp>
        <p:nvSpPr>
          <p:cNvPr id="7" name="文字版面配置區 4"/>
          <p:cNvSpPr txBox="1">
            <a:spLocks/>
          </p:cNvSpPr>
          <p:nvPr/>
        </p:nvSpPr>
        <p:spPr>
          <a:xfrm>
            <a:off x="1569720" y="1518800"/>
            <a:ext cx="9104234" cy="3820399"/>
          </a:xfrm>
          <a:prstGeom prst="rect">
            <a:avLst/>
          </a:prstGeom>
        </p:spPr>
        <p:txBody>
          <a:bodyPr vert="horz" lIns="91440" tIns="45720" rIns="91440" bIns="45720" rtlCol="0" anchor="t">
            <a:normAutofit/>
          </a:bodyPr>
          <a:lstStyle>
            <a:lvl1pPr marL="0" indent="0" algn="l" defTabSz="914400" rtl="0" eaLnBrk="1" latinLnBrk="0" hangingPunct="1">
              <a:spcBef>
                <a:spcPts val="800"/>
              </a:spcBef>
              <a:buFont typeface="Arial" pitchFamily="34" charse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l" defTabSz="914400" rtl="0" eaLnBrk="1" latinLnBrk="0" hangingPunct="1">
              <a:spcBef>
                <a:spcPts val="300"/>
              </a:spcBef>
              <a:buClr>
                <a:schemeClr val="accent2"/>
              </a:buClr>
              <a:buFont typeface="Wingdings" pitchFamily="2" charset="2"/>
              <a:buNone/>
              <a:defRPr sz="1800" kern="1200">
                <a:solidFill>
                  <a:schemeClr val="tx1">
                    <a:tint val="75000"/>
                  </a:schemeClr>
                </a:solidFill>
                <a:latin typeface="+mn-lt"/>
                <a:ea typeface="+mn-ea"/>
                <a:cs typeface="+mn-cs"/>
              </a:defRPr>
            </a:lvl2pPr>
            <a:lvl3pPr marL="914400" indent="0" algn="l" defTabSz="914400" rtl="0" eaLnBrk="1" latinLnBrk="0" hangingPunct="1">
              <a:spcBef>
                <a:spcPts val="300"/>
              </a:spcBef>
              <a:buClr>
                <a:schemeClr val="accent2"/>
              </a:buClr>
              <a:buFont typeface="Wingdings" pitchFamily="2" charset="2"/>
              <a:buNone/>
              <a:defRPr sz="1600" kern="1200">
                <a:solidFill>
                  <a:schemeClr val="tx1">
                    <a:tint val="75000"/>
                  </a:schemeClr>
                </a:solidFill>
                <a:latin typeface="+mn-lt"/>
                <a:ea typeface="+mn-ea"/>
                <a:cs typeface="+mn-cs"/>
              </a:defRPr>
            </a:lvl3pPr>
            <a:lvl4pPr marL="13716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4pPr>
            <a:lvl5pPr marL="18288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5pPr>
            <a:lvl6pPr marL="22860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6pPr>
            <a:lvl7pPr marL="27432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7pPr>
            <a:lvl8pPr marL="32004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8pPr>
            <a:lvl9pPr marL="36576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9pPr>
          </a:lstStyle>
          <a:p>
            <a:pPr>
              <a:buFont typeface="Wingdings" panose="05000000000000000000" pitchFamily="2" charset="2"/>
              <a:buChar char="u"/>
            </a:pPr>
            <a:endParaRPr lang="en-US" altLang="zh-TW" sz="5400" dirty="0">
              <a:latin typeface="標楷體" panose="03000509000000000000" pitchFamily="65" charset="-120"/>
              <a:ea typeface="標楷體" panose="03000509000000000000" pitchFamily="65" charset="-120"/>
            </a:endParaRPr>
          </a:p>
        </p:txBody>
      </p:sp>
      <p:sp>
        <p:nvSpPr>
          <p:cNvPr id="3" name="文字版面配置區 2">
            <a:extLst>
              <a:ext uri="{FF2B5EF4-FFF2-40B4-BE49-F238E27FC236}">
                <a16:creationId xmlns:a16="http://schemas.microsoft.com/office/drawing/2014/main" id="{CFDC8953-0723-494C-38AB-2DB93477E51D}"/>
              </a:ext>
            </a:extLst>
          </p:cNvPr>
          <p:cNvSpPr>
            <a:spLocks noGrp="1"/>
          </p:cNvSpPr>
          <p:nvPr>
            <p:ph type="body" idx="1"/>
          </p:nvPr>
        </p:nvSpPr>
        <p:spPr/>
        <p:txBody>
          <a:bodyPr/>
          <a:lstStyle/>
          <a:p>
            <a:endParaRPr lang="zh-TW" altLang="en-US" dirty="0"/>
          </a:p>
        </p:txBody>
      </p:sp>
      <p:sp>
        <p:nvSpPr>
          <p:cNvPr id="2" name="標題 3">
            <a:extLst>
              <a:ext uri="{FF2B5EF4-FFF2-40B4-BE49-F238E27FC236}">
                <a16:creationId xmlns:a16="http://schemas.microsoft.com/office/drawing/2014/main" id="{833DFD2B-2975-E0AC-C0C4-C9D6E16C9B90}"/>
              </a:ext>
            </a:extLst>
          </p:cNvPr>
          <p:cNvSpPr txBox="1">
            <a:spLocks/>
          </p:cNvSpPr>
          <p:nvPr/>
        </p:nvSpPr>
        <p:spPr>
          <a:xfrm>
            <a:off x="1849344" y="2448822"/>
            <a:ext cx="10092268" cy="3614540"/>
          </a:xfrm>
          <a:prstGeom prst="rect">
            <a:avLst/>
          </a:prstGeom>
        </p:spPr>
        <p:txBody>
          <a:bodyPr vert="horz" lIns="91440" tIns="45720" rIns="91440" bIns="9144" rtlCol="0" anchor="b">
            <a:no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571500" indent="-571500">
              <a:buFont typeface="Wingdings" panose="05000000000000000000" pitchFamily="2" charset="2"/>
              <a:buChar char="u"/>
            </a:pPr>
            <a:endParaRPr lang="en-US" altLang="zh-TW" sz="3600" dirty="0">
              <a:solidFill>
                <a:srgbClr val="7030A0"/>
              </a:solidFill>
              <a:latin typeface="Gen Jyuu Gothic Bold" pitchFamily="34" charset="-120"/>
              <a:ea typeface="Gen Jyuu Gothic Bold" pitchFamily="34" charset="-120"/>
              <a:cs typeface="Gen Jyuu Gothic Bold" pitchFamily="34" charset="-120"/>
            </a:endParaRPr>
          </a:p>
          <a:p>
            <a:endParaRPr lang="en-US" altLang="zh-TW" sz="3600" dirty="0">
              <a:solidFill>
                <a:srgbClr val="7030A0"/>
              </a:solidFill>
              <a:latin typeface="Gen Jyuu Gothic Bold" pitchFamily="34" charset="-120"/>
              <a:ea typeface="Gen Jyuu Gothic Bold" pitchFamily="34" charset="-120"/>
              <a:cs typeface="Gen Jyuu Gothic Bold" pitchFamily="34" charset="-120"/>
            </a:endParaRPr>
          </a:p>
          <a:p>
            <a:endParaRPr lang="en-US" altLang="zh-TW" sz="3600" dirty="0">
              <a:solidFill>
                <a:srgbClr val="7030A0"/>
              </a:solidFill>
              <a:latin typeface="Gen Jyuu Gothic Bold" pitchFamily="34" charset="-120"/>
              <a:ea typeface="Gen Jyuu Gothic Bold" pitchFamily="34" charset="-120"/>
              <a:cs typeface="Gen Jyuu Gothic Bold" pitchFamily="34" charset="-120"/>
            </a:endParaRPr>
          </a:p>
          <a:p>
            <a:pPr marL="571500" indent="-571500">
              <a:buFont typeface="Wingdings" panose="05000000000000000000" pitchFamily="2" charset="2"/>
              <a:buChar char="u"/>
            </a:pPr>
            <a:r>
              <a:rPr lang="zh-TW" altLang="en-US" sz="3600" b="1" dirty="0">
                <a:solidFill>
                  <a:srgbClr val="7030A0"/>
                </a:solidFill>
                <a:latin typeface="+mj-ea"/>
                <a:cs typeface="Gen Jyuu Gothic Bold" pitchFamily="34" charset="-120"/>
              </a:rPr>
              <a:t>為何我會成為一名修復式正義講師？</a:t>
            </a:r>
            <a:endParaRPr lang="en-US" altLang="zh-TW" sz="3600" b="1" dirty="0">
              <a:solidFill>
                <a:srgbClr val="7030A0"/>
              </a:solidFill>
              <a:latin typeface="+mj-ea"/>
              <a:cs typeface="Gen Jyuu Gothic Bold" pitchFamily="34" charset="-120"/>
            </a:endParaRPr>
          </a:p>
          <a:p>
            <a:pPr marL="571500" indent="-571500">
              <a:buFont typeface="Wingdings" panose="05000000000000000000" pitchFamily="2" charset="2"/>
              <a:buChar char="u"/>
            </a:pPr>
            <a:endParaRPr lang="en-US" altLang="zh-TW" sz="3600" b="1" dirty="0">
              <a:solidFill>
                <a:srgbClr val="7030A0"/>
              </a:solidFill>
              <a:latin typeface="+mj-ea"/>
              <a:cs typeface="Gen Jyuu Gothic Bold" pitchFamily="34" charset="-120"/>
            </a:endParaRPr>
          </a:p>
          <a:p>
            <a:pPr marL="571500" indent="-571500">
              <a:buFont typeface="Wingdings" panose="05000000000000000000" pitchFamily="2" charset="2"/>
              <a:buChar char="u"/>
            </a:pPr>
            <a:r>
              <a:rPr lang="zh-TW" altLang="en-US" sz="3600" b="1" dirty="0">
                <a:solidFill>
                  <a:srgbClr val="7030A0"/>
                </a:solidFill>
                <a:latin typeface="+mj-ea"/>
                <a:cs typeface="Gen Jyuu Gothic Bold" pitchFamily="34" charset="-120"/>
              </a:rPr>
              <a:t>期待簡報過程</a:t>
            </a:r>
            <a:endParaRPr lang="en-US" altLang="zh-TW" sz="3600" b="1" dirty="0">
              <a:solidFill>
                <a:srgbClr val="7030A0"/>
              </a:solidFill>
              <a:latin typeface="+mj-ea"/>
              <a:cs typeface="Gen Jyuu Gothic Bold" pitchFamily="34" charset="-120"/>
            </a:endParaRPr>
          </a:p>
          <a:p>
            <a:pPr marL="571500" indent="-571500">
              <a:buFont typeface="Wingdings" panose="05000000000000000000" pitchFamily="2" charset="2"/>
              <a:buChar char="u"/>
            </a:pPr>
            <a:endParaRPr lang="en-US" altLang="zh-TW" sz="3600" b="1" dirty="0">
              <a:solidFill>
                <a:srgbClr val="7030A0"/>
              </a:solidFill>
              <a:latin typeface="+mj-ea"/>
              <a:cs typeface="Gen Jyuu Gothic Bold" pitchFamily="34" charset="-120"/>
            </a:endParaRPr>
          </a:p>
          <a:p>
            <a:pPr marL="571500" indent="-571500">
              <a:buFont typeface="Wingdings" panose="05000000000000000000" pitchFamily="2" charset="2"/>
              <a:buChar char="u"/>
            </a:pPr>
            <a:r>
              <a:rPr lang="zh-TW" altLang="en-US" sz="3600" b="1" dirty="0">
                <a:solidFill>
                  <a:srgbClr val="7030A0"/>
                </a:solidFill>
                <a:latin typeface="+mj-ea"/>
                <a:cs typeface="Gen Jyuu Gothic Bold" pitchFamily="34" charset="-120"/>
              </a:rPr>
              <a:t>預期簡報結果</a:t>
            </a:r>
            <a:endParaRPr lang="en-US" altLang="zh-TW" sz="3600" b="1" dirty="0">
              <a:solidFill>
                <a:srgbClr val="7030A0"/>
              </a:solidFill>
              <a:latin typeface="+mj-ea"/>
              <a:cs typeface="Gen Jyuu Gothic Bold" pitchFamily="34" charset="-120"/>
            </a:endParaRPr>
          </a:p>
          <a:p>
            <a:pPr marL="571500" indent="-571500">
              <a:buFont typeface="Wingdings" panose="05000000000000000000" pitchFamily="2" charset="2"/>
              <a:buChar char="u"/>
            </a:pPr>
            <a:endParaRPr lang="en-US" altLang="zh-TW" sz="3600" b="1" dirty="0">
              <a:solidFill>
                <a:srgbClr val="7030A0"/>
              </a:solidFill>
              <a:latin typeface="+mj-ea"/>
              <a:cs typeface="Gen Jyuu Gothic Bold" pitchFamily="34" charset="-120"/>
            </a:endParaRPr>
          </a:p>
          <a:p>
            <a:endParaRPr lang="en-US" altLang="zh-TW" sz="3600" dirty="0">
              <a:solidFill>
                <a:srgbClr val="7030A0"/>
              </a:solidFill>
              <a:latin typeface="Gen Jyuu Gothic Bold" pitchFamily="34" charset="-120"/>
              <a:ea typeface="Gen Jyuu Gothic Bold" pitchFamily="34" charset="-120"/>
              <a:cs typeface="Gen Jyuu Gothic Bold" pitchFamily="34" charset="-120"/>
            </a:endParaRPr>
          </a:p>
          <a:p>
            <a:endParaRPr lang="zh-TW" altLang="en-US" sz="3600" dirty="0">
              <a:solidFill>
                <a:srgbClr val="7030A0"/>
              </a:solidFill>
              <a:latin typeface="Gen Jyuu Gothic Bold" pitchFamily="34" charset="-120"/>
              <a:ea typeface="Gen Jyuu Gothic Bold" pitchFamily="34" charset="-120"/>
              <a:cs typeface="Gen Jyuu Gothic Bold" pitchFamily="34" charset="-120"/>
            </a:endParaRPr>
          </a:p>
        </p:txBody>
      </p:sp>
      <p:sp>
        <p:nvSpPr>
          <p:cNvPr id="5" name="投影片編號版面配置區 4">
            <a:extLst>
              <a:ext uri="{FF2B5EF4-FFF2-40B4-BE49-F238E27FC236}">
                <a16:creationId xmlns:a16="http://schemas.microsoft.com/office/drawing/2014/main" id="{B7231777-8400-E82A-B9F1-E6417E31DFCD}"/>
              </a:ext>
            </a:extLst>
          </p:cNvPr>
          <p:cNvSpPr>
            <a:spLocks noGrp="1"/>
          </p:cNvSpPr>
          <p:nvPr>
            <p:ph type="sldNum" sz="quarter" idx="12"/>
          </p:nvPr>
        </p:nvSpPr>
        <p:spPr/>
        <p:txBody>
          <a:bodyPr/>
          <a:lstStyle/>
          <a:p>
            <a:fld id="{AC92F197-9532-471B-9190-14BFE04B8C83}" type="slidenum">
              <a:rPr lang="zh-TW" altLang="en-US" smtClean="0"/>
              <a:pPr/>
              <a:t>5</a:t>
            </a:fld>
            <a:endParaRPr lang="zh-TW" altLang="en-US"/>
          </a:p>
        </p:txBody>
      </p:sp>
    </p:spTree>
    <p:extLst>
      <p:ext uri="{BB962C8B-B14F-4D97-AF65-F5344CB8AC3E}">
        <p14:creationId xmlns:p14="http://schemas.microsoft.com/office/powerpoint/2010/main" val="140944369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4A767C6-A3D9-B15D-0D37-4B5490C9B807}"/>
              </a:ext>
            </a:extLst>
          </p:cNvPr>
          <p:cNvSpPr>
            <a:spLocks noGrp="1"/>
          </p:cNvSpPr>
          <p:nvPr>
            <p:ph type="title"/>
          </p:nvPr>
        </p:nvSpPr>
        <p:spPr/>
        <p:txBody>
          <a:bodyPr/>
          <a:lstStyle/>
          <a:p>
            <a:r>
              <a:rPr lang="zh-TW" altLang="en-US" dirty="0"/>
              <a:t>調和程序中委員的角色定位</a:t>
            </a:r>
          </a:p>
        </p:txBody>
      </p:sp>
      <p:sp>
        <p:nvSpPr>
          <p:cNvPr id="3" name="投影片編號版面配置區 2">
            <a:extLst>
              <a:ext uri="{FF2B5EF4-FFF2-40B4-BE49-F238E27FC236}">
                <a16:creationId xmlns:a16="http://schemas.microsoft.com/office/drawing/2014/main" id="{43660758-35DA-A5A7-9B90-095CF12BBCF5}"/>
              </a:ext>
            </a:extLst>
          </p:cNvPr>
          <p:cNvSpPr>
            <a:spLocks noGrp="1"/>
          </p:cNvSpPr>
          <p:nvPr>
            <p:ph type="sldNum" idx="12"/>
          </p:nvPr>
        </p:nvSpPr>
        <p:spPr/>
        <p:txBody>
          <a:bodyPr/>
          <a:lstStyle/>
          <a:p>
            <a:fld id="{00000000-1234-1234-1234-123412341234}" type="slidenum">
              <a:rPr lang="en" smtClean="0"/>
              <a:pPr/>
              <a:t>50</a:t>
            </a:fld>
            <a:endParaRPr lang="en" dirty="0"/>
          </a:p>
        </p:txBody>
      </p:sp>
      <p:graphicFrame>
        <p:nvGraphicFramePr>
          <p:cNvPr id="4" name="表格 3">
            <a:extLst>
              <a:ext uri="{FF2B5EF4-FFF2-40B4-BE49-F238E27FC236}">
                <a16:creationId xmlns:a16="http://schemas.microsoft.com/office/drawing/2014/main" id="{BB8F366A-DA3E-7C35-1BFF-45A18A3837DA}"/>
              </a:ext>
            </a:extLst>
          </p:cNvPr>
          <p:cNvGraphicFramePr>
            <a:graphicFrameLocks noGrp="1"/>
          </p:cNvGraphicFramePr>
          <p:nvPr>
            <p:extLst>
              <p:ext uri="{D42A27DB-BD31-4B8C-83A1-F6EECF244321}">
                <p14:modId xmlns:p14="http://schemas.microsoft.com/office/powerpoint/2010/main" val="2829199556"/>
              </p:ext>
            </p:extLst>
          </p:nvPr>
        </p:nvGraphicFramePr>
        <p:xfrm>
          <a:off x="0" y="1760166"/>
          <a:ext cx="12184000" cy="3970674"/>
        </p:xfrm>
        <a:graphic>
          <a:graphicData uri="http://schemas.openxmlformats.org/drawingml/2006/table">
            <a:tbl>
              <a:tblPr firstRow="1" bandRow="1">
                <a:tableStyleId>{5C22544A-7EE6-4342-B048-85BDC9FD1C3A}</a:tableStyleId>
              </a:tblPr>
              <a:tblGrid>
                <a:gridCol w="7261304">
                  <a:extLst>
                    <a:ext uri="{9D8B030D-6E8A-4147-A177-3AD203B41FA5}">
                      <a16:colId xmlns:a16="http://schemas.microsoft.com/office/drawing/2014/main" val="1963010578"/>
                    </a:ext>
                  </a:extLst>
                </a:gridCol>
                <a:gridCol w="4922696">
                  <a:extLst>
                    <a:ext uri="{9D8B030D-6E8A-4147-A177-3AD203B41FA5}">
                      <a16:colId xmlns:a16="http://schemas.microsoft.com/office/drawing/2014/main" val="4032401451"/>
                    </a:ext>
                  </a:extLst>
                </a:gridCol>
              </a:tblGrid>
              <a:tr h="661779">
                <a:tc>
                  <a:txBody>
                    <a:bodyPr/>
                    <a:lstStyle/>
                    <a:p>
                      <a:pPr algn="ctr"/>
                      <a:r>
                        <a:rPr lang="zh-TW" altLang="en-US" sz="3600" dirty="0">
                          <a:solidFill>
                            <a:schemeClr val="tx1">
                              <a:lumMod val="25000"/>
                            </a:schemeClr>
                          </a:solidFill>
                          <a:latin typeface="標楷體" panose="03000509000000000000" pitchFamily="65" charset="-120"/>
                          <a:ea typeface="標楷體" panose="03000509000000000000" pitchFamily="65" charset="-120"/>
                        </a:rPr>
                        <a:t>是</a:t>
                      </a:r>
                    </a:p>
                  </a:txBody>
                  <a:tcPr anchor="ctr"/>
                </a:tc>
                <a:tc>
                  <a:txBody>
                    <a:bodyPr/>
                    <a:lstStyle/>
                    <a:p>
                      <a:pPr algn="ctr"/>
                      <a:r>
                        <a:rPr lang="zh-TW" altLang="en-US" sz="3600" dirty="0">
                          <a:solidFill>
                            <a:schemeClr val="tx1">
                              <a:lumMod val="25000"/>
                            </a:schemeClr>
                          </a:solidFill>
                          <a:latin typeface="標楷體" panose="03000509000000000000" pitchFamily="65" charset="-120"/>
                          <a:ea typeface="標楷體" panose="03000509000000000000" pitchFamily="65" charset="-120"/>
                        </a:rPr>
                        <a:t>不 是</a:t>
                      </a:r>
                    </a:p>
                  </a:txBody>
                  <a:tcPr anchor="ctr"/>
                </a:tc>
                <a:extLst>
                  <a:ext uri="{0D108BD9-81ED-4DB2-BD59-A6C34878D82A}">
                    <a16:rowId xmlns:a16="http://schemas.microsoft.com/office/drawing/2014/main" val="2798683649"/>
                  </a:ext>
                </a:extLst>
              </a:tr>
              <a:tr h="661779">
                <a:tc>
                  <a:txBody>
                    <a:bodyPr/>
                    <a:lstStyle/>
                    <a:p>
                      <a:r>
                        <a:rPr lang="zh-TW" altLang="en-US" sz="2800" dirty="0">
                          <a:solidFill>
                            <a:schemeClr val="tx1">
                              <a:lumMod val="25000"/>
                            </a:schemeClr>
                          </a:solidFill>
                          <a:latin typeface="標楷體" panose="03000509000000000000" pitchFamily="65" charset="-120"/>
                          <a:ea typeface="標楷體" panose="03000509000000000000" pitchFamily="65" charset="-120"/>
                        </a:rPr>
                        <a:t>搭起雙方對話的橋樑</a:t>
                      </a:r>
                    </a:p>
                  </a:txBody>
                  <a:tcPr anchor="ctr"/>
                </a:tc>
                <a:tc>
                  <a:txBody>
                    <a:bodyPr/>
                    <a:lstStyle/>
                    <a:p>
                      <a:r>
                        <a:rPr lang="zh-TW" altLang="en-US" sz="2800" dirty="0">
                          <a:solidFill>
                            <a:schemeClr val="tx1">
                              <a:lumMod val="25000"/>
                            </a:schemeClr>
                          </a:solidFill>
                          <a:latin typeface="標楷體" panose="03000509000000000000" pitchFamily="65" charset="-120"/>
                          <a:ea typeface="標楷體" panose="03000509000000000000" pitchFamily="65" charset="-120"/>
                        </a:rPr>
                        <a:t>搓事情、大事化小、小事化無</a:t>
                      </a:r>
                    </a:p>
                  </a:txBody>
                  <a:tcPr anchor="ctr"/>
                </a:tc>
                <a:extLst>
                  <a:ext uri="{0D108BD9-81ED-4DB2-BD59-A6C34878D82A}">
                    <a16:rowId xmlns:a16="http://schemas.microsoft.com/office/drawing/2014/main" val="3787778142"/>
                  </a:ext>
                </a:extLst>
              </a:tr>
              <a:tr h="661779">
                <a:tc>
                  <a:txBody>
                    <a:bodyPr/>
                    <a:lstStyle/>
                    <a:p>
                      <a:r>
                        <a:rPr lang="zh-TW" altLang="en-US" sz="2800" dirty="0">
                          <a:solidFill>
                            <a:schemeClr val="tx1">
                              <a:lumMod val="25000"/>
                            </a:schemeClr>
                          </a:solidFill>
                          <a:latin typeface="標楷體" panose="03000509000000000000" pitchFamily="65" charset="-120"/>
                          <a:ea typeface="標楷體" panose="03000509000000000000" pitchFamily="65" charset="-120"/>
                        </a:rPr>
                        <a:t>協助透過對話瞭解雙方的感受、需要</a:t>
                      </a:r>
                    </a:p>
                  </a:txBody>
                  <a:tcPr anchor="ctr"/>
                </a:tc>
                <a:tc>
                  <a:txBody>
                    <a:bodyPr/>
                    <a:lstStyle/>
                    <a:p>
                      <a:r>
                        <a:rPr lang="zh-TW" altLang="en-US" sz="2800" dirty="0">
                          <a:solidFill>
                            <a:schemeClr val="tx1">
                              <a:lumMod val="25000"/>
                            </a:schemeClr>
                          </a:solidFill>
                          <a:latin typeface="標楷體" panose="03000509000000000000" pitchFamily="65" charset="-120"/>
                          <a:ea typeface="標楷體" panose="03000509000000000000" pitchFamily="65" charset="-120"/>
                        </a:rPr>
                        <a:t>調查事實、釐清責任</a:t>
                      </a:r>
                    </a:p>
                  </a:txBody>
                  <a:tcPr anchor="ctr"/>
                </a:tc>
                <a:extLst>
                  <a:ext uri="{0D108BD9-81ED-4DB2-BD59-A6C34878D82A}">
                    <a16:rowId xmlns:a16="http://schemas.microsoft.com/office/drawing/2014/main" val="3356004778"/>
                  </a:ext>
                </a:extLst>
              </a:tr>
              <a:tr h="661779">
                <a:tc>
                  <a:txBody>
                    <a:bodyPr/>
                    <a:lstStyle/>
                    <a:p>
                      <a:r>
                        <a:rPr lang="zh-TW" altLang="en-US" sz="2400" dirty="0">
                          <a:solidFill>
                            <a:schemeClr val="tx1">
                              <a:lumMod val="25000"/>
                            </a:schemeClr>
                          </a:solidFill>
                          <a:latin typeface="標楷體" panose="03000509000000000000" pitchFamily="65" charset="-120"/>
                          <a:ea typeface="標楷體" panose="03000509000000000000" pitchFamily="65" charset="-120"/>
                        </a:rPr>
                        <a:t>協助雙方共同討論彌補傷害、修復關係的方法</a:t>
                      </a:r>
                    </a:p>
                  </a:txBody>
                  <a:tcPr anchor="ctr"/>
                </a:tc>
                <a:tc>
                  <a:txBody>
                    <a:bodyPr/>
                    <a:lstStyle/>
                    <a:p>
                      <a:r>
                        <a:rPr lang="zh-TW" altLang="en-US" sz="2800" dirty="0">
                          <a:solidFill>
                            <a:schemeClr val="tx1">
                              <a:lumMod val="25000"/>
                            </a:schemeClr>
                          </a:solidFill>
                          <a:latin typeface="標楷體" panose="03000509000000000000" pitchFamily="65" charset="-120"/>
                          <a:ea typeface="標楷體" panose="03000509000000000000" pitchFamily="65" charset="-120"/>
                        </a:rPr>
                        <a:t>只在談賠償或條件</a:t>
                      </a:r>
                    </a:p>
                  </a:txBody>
                  <a:tcPr anchor="ctr"/>
                </a:tc>
                <a:extLst>
                  <a:ext uri="{0D108BD9-81ED-4DB2-BD59-A6C34878D82A}">
                    <a16:rowId xmlns:a16="http://schemas.microsoft.com/office/drawing/2014/main" val="3578662437"/>
                  </a:ext>
                </a:extLst>
              </a:tr>
              <a:tr h="661779">
                <a:tc>
                  <a:txBody>
                    <a:bodyPr/>
                    <a:lstStyle/>
                    <a:p>
                      <a:r>
                        <a:rPr lang="zh-TW" altLang="en-US" sz="2800" dirty="0">
                          <a:solidFill>
                            <a:schemeClr val="tx1">
                              <a:lumMod val="25000"/>
                            </a:schemeClr>
                          </a:solidFill>
                          <a:latin typeface="標楷體" panose="03000509000000000000" pitchFamily="65" charset="-120"/>
                          <a:ea typeface="標楷體" panose="03000509000000000000" pitchFamily="65" charset="-120"/>
                        </a:rPr>
                        <a:t>開啟雙方回歸正常生活的鑰匙</a:t>
                      </a:r>
                    </a:p>
                  </a:txBody>
                  <a:tcPr anchor="ctr"/>
                </a:tc>
                <a:tc>
                  <a:txBody>
                    <a:bodyPr/>
                    <a:lstStyle/>
                    <a:p>
                      <a:r>
                        <a:rPr lang="zh-TW" altLang="en-US" sz="2800" dirty="0">
                          <a:solidFill>
                            <a:schemeClr val="tx1">
                              <a:lumMod val="25000"/>
                            </a:schemeClr>
                          </a:solidFill>
                          <a:latin typeface="標楷體" panose="03000509000000000000" pitchFamily="65" charset="-120"/>
                          <a:ea typeface="標楷體" panose="03000509000000000000" pitchFamily="65" charset="-120"/>
                        </a:rPr>
                        <a:t>強迫對方接受要求</a:t>
                      </a:r>
                    </a:p>
                  </a:txBody>
                  <a:tcPr anchor="ctr"/>
                </a:tc>
                <a:extLst>
                  <a:ext uri="{0D108BD9-81ED-4DB2-BD59-A6C34878D82A}">
                    <a16:rowId xmlns:a16="http://schemas.microsoft.com/office/drawing/2014/main" val="1516233586"/>
                  </a:ext>
                </a:extLst>
              </a:tr>
              <a:tr h="661779">
                <a:tc>
                  <a:txBody>
                    <a:bodyPr/>
                    <a:lstStyle/>
                    <a:p>
                      <a:r>
                        <a:rPr lang="zh-TW" altLang="en-US" sz="2800" dirty="0">
                          <a:solidFill>
                            <a:schemeClr val="tx1">
                              <a:lumMod val="25000"/>
                            </a:schemeClr>
                          </a:solidFill>
                          <a:latin typeface="標楷體" panose="03000509000000000000" pitchFamily="65" charset="-120"/>
                          <a:ea typeface="標楷體" panose="03000509000000000000" pitchFamily="65" charset="-120"/>
                        </a:rPr>
                        <a:t>觸發雙方對話的催化劑、尊重參與者之意願</a:t>
                      </a:r>
                    </a:p>
                  </a:txBody>
                  <a:tcPr anchor="ctr"/>
                </a:tc>
                <a:tc>
                  <a:txBody>
                    <a:bodyPr/>
                    <a:lstStyle/>
                    <a:p>
                      <a:r>
                        <a:rPr lang="zh-TW" altLang="en-US" sz="2800" dirty="0">
                          <a:solidFill>
                            <a:schemeClr val="tx1">
                              <a:lumMod val="25000"/>
                            </a:schemeClr>
                          </a:solidFill>
                          <a:latin typeface="標楷體" panose="03000509000000000000" pitchFamily="65" charset="-120"/>
                          <a:ea typeface="標楷體" panose="03000509000000000000" pitchFamily="65" charset="-120"/>
                        </a:rPr>
                        <a:t>主導對話</a:t>
                      </a:r>
                    </a:p>
                  </a:txBody>
                  <a:tcPr anchor="ctr"/>
                </a:tc>
                <a:extLst>
                  <a:ext uri="{0D108BD9-81ED-4DB2-BD59-A6C34878D82A}">
                    <a16:rowId xmlns:a16="http://schemas.microsoft.com/office/drawing/2014/main" val="378260536"/>
                  </a:ext>
                </a:extLst>
              </a:tr>
            </a:tbl>
          </a:graphicData>
        </a:graphic>
      </p:graphicFrame>
    </p:spTree>
    <p:extLst>
      <p:ext uri="{BB962C8B-B14F-4D97-AF65-F5344CB8AC3E}">
        <p14:creationId xmlns:p14="http://schemas.microsoft.com/office/powerpoint/2010/main" val="338569008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3B2BAA-912D-0EB9-738D-4DF0B02519F7}"/>
            </a:ext>
          </a:extLst>
        </p:cNvPr>
        <p:cNvGrpSpPr/>
        <p:nvPr/>
      </p:nvGrpSpPr>
      <p:grpSpPr>
        <a:xfrm>
          <a:off x="0" y="0"/>
          <a:ext cx="0" cy="0"/>
          <a:chOff x="0" y="0"/>
          <a:chExt cx="0" cy="0"/>
        </a:xfrm>
      </p:grpSpPr>
      <p:sp>
        <p:nvSpPr>
          <p:cNvPr id="3" name="標題 2"/>
          <p:cNvSpPr>
            <a:spLocks noGrp="1"/>
          </p:cNvSpPr>
          <p:nvPr>
            <p:ph type="title"/>
          </p:nvPr>
        </p:nvSpPr>
        <p:spPr>
          <a:xfrm>
            <a:off x="688810" y="289761"/>
            <a:ext cx="10973601" cy="1375156"/>
          </a:xfrm>
        </p:spPr>
        <p:txBody>
          <a:bodyPr/>
          <a:lstStyle/>
          <a:p>
            <a:r>
              <a:rPr lang="zh-TW" altLang="en-US" sz="6000" b="1" dirty="0">
                <a:solidFill>
                  <a:srgbClr val="000000"/>
                </a:solidFill>
              </a:rPr>
              <a:t>修復式正義之策略應用</a:t>
            </a:r>
            <a:endParaRPr lang="zh-TW" altLang="en-US" dirty="0"/>
          </a:p>
        </p:txBody>
      </p:sp>
      <p:grpSp>
        <p:nvGrpSpPr>
          <p:cNvPr id="7" name="群組 6"/>
          <p:cNvGrpSpPr/>
          <p:nvPr/>
        </p:nvGrpSpPr>
        <p:grpSpPr>
          <a:xfrm>
            <a:off x="704226" y="1885696"/>
            <a:ext cx="5031105" cy="920926"/>
            <a:chOff x="135248" y="2714132"/>
            <a:chExt cx="2389902" cy="2660569"/>
          </a:xfrm>
        </p:grpSpPr>
        <p:sp>
          <p:nvSpPr>
            <p:cNvPr id="8" name="圓角矩形 7"/>
            <p:cNvSpPr/>
            <p:nvPr/>
          </p:nvSpPr>
          <p:spPr>
            <a:xfrm>
              <a:off x="135248" y="2714132"/>
              <a:ext cx="2389902" cy="2660569"/>
            </a:xfrm>
            <a:prstGeom prst="roundRect">
              <a:avLst/>
            </a:prstGeom>
            <a:solidFill>
              <a:srgbClr val="C090F4"/>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zh-TW" altLang="en-US"/>
            </a:p>
          </p:txBody>
        </p:sp>
        <p:sp>
          <p:nvSpPr>
            <p:cNvPr id="9" name="圓角矩形 4"/>
            <p:cNvSpPr/>
            <p:nvPr/>
          </p:nvSpPr>
          <p:spPr>
            <a:xfrm>
              <a:off x="251913" y="2830797"/>
              <a:ext cx="2156572" cy="24272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0" tIns="114300" rIns="228600" bIns="114300" numCol="1" spcCol="1270" anchor="ctr" anchorCtr="0">
              <a:noAutofit/>
            </a:bodyPr>
            <a:lstStyle/>
            <a:p>
              <a:pPr lvl="0" algn="ctr" defTabSz="2667000">
                <a:lnSpc>
                  <a:spcPct val="90000"/>
                </a:lnSpc>
                <a:spcBef>
                  <a:spcPct val="0"/>
                </a:spcBef>
                <a:spcAft>
                  <a:spcPct val="35000"/>
                </a:spcAft>
              </a:pPr>
              <a:r>
                <a:rPr lang="zh-TW" altLang="en-US" sz="3600" dirty="0">
                  <a:latin typeface="Gen Jyuu Gothic Bold" pitchFamily="34" charset="-120"/>
                  <a:ea typeface="Gen Jyuu Gothic Bold" pitchFamily="34" charset="-120"/>
                  <a:cs typeface="Gen Jyuu Gothic Bold" pitchFamily="34" charset="-120"/>
                </a:rPr>
                <a:t>校園霸凌防制準則</a:t>
              </a:r>
            </a:p>
          </p:txBody>
        </p:sp>
      </p:grpSp>
      <p:sp>
        <p:nvSpPr>
          <p:cNvPr id="10" name="矩形 9"/>
          <p:cNvSpPr/>
          <p:nvPr/>
        </p:nvSpPr>
        <p:spPr>
          <a:xfrm>
            <a:off x="704226" y="2989449"/>
            <a:ext cx="5258424" cy="1961190"/>
          </a:xfrm>
          <a:prstGeom prst="rect">
            <a:avLst/>
          </a:prstGeom>
          <a:solidFill>
            <a:schemeClr val="accent4">
              <a:lumMod val="20000"/>
              <a:lumOff val="80000"/>
            </a:schemeClr>
          </a:solidFill>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buNone/>
            </a:pPr>
            <a:r>
              <a:rPr lang="zh-TW" altLang="en-US" sz="2400" b="1" dirty="0">
                <a:solidFill>
                  <a:srgbClr val="000000"/>
                </a:solidFill>
                <a:latin typeface="+mj-ea"/>
                <a:ea typeface="+mj-ea"/>
              </a:rPr>
              <a:t>第</a:t>
            </a:r>
            <a:r>
              <a:rPr lang="en-US" altLang="zh-TW" sz="2400" b="1" dirty="0">
                <a:solidFill>
                  <a:srgbClr val="000000"/>
                </a:solidFill>
                <a:latin typeface="+mj-ea"/>
                <a:ea typeface="+mj-ea"/>
              </a:rPr>
              <a:t>8</a:t>
            </a:r>
            <a:r>
              <a:rPr lang="zh-TW" altLang="en-US" sz="2400" b="1" dirty="0">
                <a:solidFill>
                  <a:srgbClr val="000000"/>
                </a:solidFill>
                <a:latin typeface="+mj-ea"/>
                <a:ea typeface="+mj-ea"/>
              </a:rPr>
              <a:t>條第</a:t>
            </a:r>
            <a:r>
              <a:rPr lang="en-US" altLang="zh-TW" sz="2400" b="1" dirty="0">
                <a:solidFill>
                  <a:srgbClr val="000000"/>
                </a:solidFill>
                <a:latin typeface="+mj-ea"/>
                <a:ea typeface="+mj-ea"/>
              </a:rPr>
              <a:t>1</a:t>
            </a:r>
            <a:r>
              <a:rPr lang="zh-TW" altLang="en-US" sz="2400" b="1" dirty="0">
                <a:solidFill>
                  <a:srgbClr val="000000"/>
                </a:solidFill>
                <a:latin typeface="+mj-ea"/>
                <a:ea typeface="+mj-ea"/>
              </a:rPr>
              <a:t>項第</a:t>
            </a:r>
            <a:r>
              <a:rPr lang="en-US" altLang="zh-TW" sz="2400" b="1" dirty="0">
                <a:solidFill>
                  <a:srgbClr val="000000"/>
                </a:solidFill>
                <a:latin typeface="+mj-ea"/>
                <a:ea typeface="+mj-ea"/>
              </a:rPr>
              <a:t>7</a:t>
            </a:r>
            <a:r>
              <a:rPr lang="zh-TW" altLang="en-US" sz="2400" b="1" dirty="0">
                <a:solidFill>
                  <a:srgbClr val="000000"/>
                </a:solidFill>
                <a:latin typeface="+mj-ea"/>
                <a:ea typeface="+mj-ea"/>
              </a:rPr>
              <a:t>款：</a:t>
            </a:r>
            <a:endParaRPr lang="en-US" altLang="zh-TW" sz="2400" b="1" dirty="0">
              <a:solidFill>
                <a:srgbClr val="000000"/>
              </a:solidFill>
              <a:latin typeface="+mj-ea"/>
              <a:ea typeface="+mj-ea"/>
            </a:endParaRPr>
          </a:p>
          <a:p>
            <a:pPr>
              <a:buNone/>
            </a:pPr>
            <a:r>
              <a:rPr lang="zh-TW" altLang="en-US" sz="2000" b="1" dirty="0">
                <a:solidFill>
                  <a:srgbClr val="000000"/>
                </a:solidFill>
                <a:latin typeface="+mj-ea"/>
                <a:ea typeface="+mj-ea"/>
              </a:rPr>
              <a:t>學校於校園霸凌事件宣導、處理或輔導程序中，得採取創傷知情之態度，善用</a:t>
            </a:r>
            <a:r>
              <a:rPr lang="zh-TW" altLang="en-US" sz="2000" b="1" u="sng" dirty="0">
                <a:solidFill>
                  <a:srgbClr val="FF0000"/>
                </a:solidFill>
                <a:latin typeface="+mj-ea"/>
                <a:ea typeface="+mj-ea"/>
              </a:rPr>
              <a:t>修復式正義等有效策略</a:t>
            </a:r>
            <a:r>
              <a:rPr lang="zh-TW" altLang="en-US" sz="2000" b="1" dirty="0">
                <a:solidFill>
                  <a:srgbClr val="000000"/>
                </a:solidFill>
                <a:latin typeface="+mj-ea"/>
                <a:ea typeface="+mj-ea"/>
              </a:rPr>
              <a:t>，以減輕霸凌造成之創傷與衝突、促進和解及修復關係。</a:t>
            </a:r>
            <a:r>
              <a:rPr lang="en-US" altLang="zh-TW" sz="2000" b="1" dirty="0">
                <a:solidFill>
                  <a:srgbClr val="000000"/>
                </a:solidFill>
                <a:latin typeface="+mj-ea"/>
                <a:ea typeface="+mj-ea"/>
              </a:rPr>
              <a:t>(113.4.17)</a:t>
            </a:r>
          </a:p>
        </p:txBody>
      </p:sp>
      <p:sp>
        <p:nvSpPr>
          <p:cNvPr id="11" name="矩形 10"/>
          <p:cNvSpPr/>
          <p:nvPr/>
        </p:nvSpPr>
        <p:spPr>
          <a:xfrm>
            <a:off x="6209676" y="1986090"/>
            <a:ext cx="5258424" cy="2852610"/>
          </a:xfrm>
          <a:prstGeom prst="rect">
            <a:avLst/>
          </a:prstGeom>
          <a:solidFill>
            <a:schemeClr val="accent4">
              <a:lumMod val="20000"/>
              <a:lumOff val="80000"/>
            </a:schemeClr>
          </a:solidFill>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buNone/>
            </a:pPr>
            <a:r>
              <a:rPr lang="zh-TW" altLang="en-US" sz="2400" b="1" dirty="0">
                <a:solidFill>
                  <a:srgbClr val="000000"/>
                </a:solidFill>
                <a:latin typeface="+mj-ea"/>
                <a:ea typeface="+mj-ea"/>
              </a:rPr>
              <a:t>第</a:t>
            </a:r>
            <a:r>
              <a:rPr lang="en-US" altLang="zh-TW" sz="2400" b="1" dirty="0">
                <a:solidFill>
                  <a:srgbClr val="000000"/>
                </a:solidFill>
                <a:latin typeface="+mj-ea"/>
                <a:ea typeface="+mj-ea"/>
              </a:rPr>
              <a:t>28</a:t>
            </a:r>
            <a:r>
              <a:rPr lang="zh-TW" altLang="en-US" sz="2400" b="1" dirty="0">
                <a:solidFill>
                  <a:srgbClr val="000000"/>
                </a:solidFill>
                <a:latin typeface="+mj-ea"/>
                <a:ea typeface="+mj-ea"/>
              </a:rPr>
              <a:t>條：  </a:t>
            </a:r>
            <a:endParaRPr lang="en-US" altLang="zh-TW" sz="2400" b="1" dirty="0">
              <a:solidFill>
                <a:srgbClr val="000000"/>
              </a:solidFill>
              <a:latin typeface="+mj-ea"/>
              <a:ea typeface="+mj-ea"/>
            </a:endParaRPr>
          </a:p>
          <a:p>
            <a:pPr>
              <a:buNone/>
            </a:pPr>
            <a:r>
              <a:rPr lang="zh-TW" altLang="en-US" sz="2400" b="1" dirty="0">
                <a:solidFill>
                  <a:srgbClr val="000000"/>
                </a:solidFill>
                <a:latin typeface="+mj-ea"/>
                <a:ea typeface="+mj-ea"/>
              </a:rPr>
              <a:t>處理小組委員應基於中立、公正之立場，調和及調查事件，並應</a:t>
            </a:r>
            <a:r>
              <a:rPr lang="zh-TW" altLang="en-US" sz="2400" b="1" u="sng" dirty="0">
                <a:solidFill>
                  <a:srgbClr val="FF0000"/>
                </a:solidFill>
                <a:latin typeface="+mj-ea"/>
                <a:ea typeface="+mj-ea"/>
              </a:rPr>
              <a:t>善用修復式正義及其他策略</a:t>
            </a:r>
            <a:r>
              <a:rPr lang="zh-TW" altLang="en-US" sz="2400" b="1" dirty="0">
                <a:solidFill>
                  <a:srgbClr val="000000"/>
                </a:solidFill>
                <a:latin typeface="+mj-ea"/>
                <a:ea typeface="+mj-ea"/>
              </a:rPr>
              <a:t>，提供支持及引導，促進雙方對話與相互理解，化解衝突，並研商解決方案，促成和解，修復關係及減少創傷。</a:t>
            </a:r>
            <a:r>
              <a:rPr lang="en-US" altLang="zh-TW" sz="2400" b="1" dirty="0">
                <a:solidFill>
                  <a:srgbClr val="000000"/>
                </a:solidFill>
                <a:latin typeface="+mj-ea"/>
                <a:ea typeface="+mj-ea"/>
              </a:rPr>
              <a:t>(113.4.17)</a:t>
            </a:r>
          </a:p>
        </p:txBody>
      </p:sp>
      <p:sp>
        <p:nvSpPr>
          <p:cNvPr id="12" name="內容版面配置區 2">
            <a:extLst>
              <a:ext uri="{FF2B5EF4-FFF2-40B4-BE49-F238E27FC236}">
                <a16:creationId xmlns:a16="http://schemas.microsoft.com/office/drawing/2014/main" id="{D00CD5BF-F583-65E2-F8AB-90A80E9674F6}"/>
              </a:ext>
            </a:extLst>
          </p:cNvPr>
          <p:cNvSpPr txBox="1">
            <a:spLocks/>
          </p:cNvSpPr>
          <p:nvPr/>
        </p:nvSpPr>
        <p:spPr>
          <a:xfrm>
            <a:off x="2247033" y="4362450"/>
            <a:ext cx="9421092" cy="3529267"/>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000"/>
              </a:lnSpc>
            </a:pPr>
            <a:r>
              <a:rPr lang="zh-TW" altLang="en-US" dirty="0">
                <a:solidFill>
                  <a:srgbClr val="000000"/>
                </a:solidFill>
                <a:latin typeface="Gen Jyuu Gothic Bold" pitchFamily="34" charset="-120"/>
                <a:ea typeface="Gen Jyuu Gothic Bold" pitchFamily="34" charset="-120"/>
                <a:cs typeface="Gen Jyuu Gothic Bold" pitchFamily="34" charset="-120"/>
              </a:rPr>
              <a:t>重視雙方的</a:t>
            </a:r>
            <a:r>
              <a:rPr lang="zh-TW" altLang="en-US" b="1" dirty="0">
                <a:solidFill>
                  <a:srgbClr val="000000"/>
                </a:solidFill>
                <a:latin typeface="Gen Jyuu Gothic Bold" pitchFamily="34" charset="-120"/>
                <a:ea typeface="Gen Jyuu Gothic Bold" pitchFamily="34" charset="-120"/>
                <a:cs typeface="Gen Jyuu Gothic Bold" pitchFamily="34" charset="-120"/>
              </a:rPr>
              <a:t>感受及需求</a:t>
            </a:r>
            <a:endParaRPr lang="en-US" altLang="zh-TW" b="1" dirty="0">
              <a:solidFill>
                <a:srgbClr val="000000"/>
              </a:solidFill>
              <a:latin typeface="Gen Jyuu Gothic Bold" pitchFamily="34" charset="-120"/>
              <a:ea typeface="Gen Jyuu Gothic Bold" pitchFamily="34" charset="-120"/>
              <a:cs typeface="Gen Jyuu Gothic Bold" pitchFamily="34" charset="-120"/>
            </a:endParaRPr>
          </a:p>
          <a:p>
            <a:pPr>
              <a:lnSpc>
                <a:spcPts val="2000"/>
              </a:lnSpc>
            </a:pPr>
            <a:r>
              <a:rPr lang="zh-TW" altLang="en-US" dirty="0">
                <a:solidFill>
                  <a:srgbClr val="000000"/>
                </a:solidFill>
                <a:latin typeface="Gen Jyuu Gothic Bold" pitchFamily="34" charset="-120"/>
                <a:ea typeface="Gen Jyuu Gothic Bold" pitchFamily="34" charset="-120"/>
                <a:cs typeface="Gen Jyuu Gothic Bold" pitchFamily="34" charset="-120"/>
              </a:rPr>
              <a:t>讓雙方</a:t>
            </a:r>
            <a:r>
              <a:rPr lang="zh-TW" altLang="en-US" b="1" dirty="0">
                <a:solidFill>
                  <a:srgbClr val="000000"/>
                </a:solidFill>
                <a:latin typeface="Gen Jyuu Gothic Bold" pitchFamily="34" charset="-120"/>
                <a:ea typeface="Gen Jyuu Gothic Bold" pitchFamily="34" charset="-120"/>
                <a:cs typeface="Gen Jyuu Gothic Bold" pitchFamily="34" charset="-120"/>
              </a:rPr>
              <a:t>修復破壞的關係</a:t>
            </a:r>
            <a:r>
              <a:rPr lang="zh-TW" altLang="en-US" dirty="0">
                <a:solidFill>
                  <a:srgbClr val="000000"/>
                </a:solidFill>
                <a:latin typeface="Gen Jyuu Gothic Bold" pitchFamily="34" charset="-120"/>
                <a:ea typeface="Gen Jyuu Gothic Bold" pitchFamily="34" charset="-120"/>
                <a:cs typeface="Gen Jyuu Gothic Bold" pitchFamily="34" charset="-120"/>
              </a:rPr>
              <a:t>回復生活</a:t>
            </a:r>
            <a:endParaRPr lang="en-US" altLang="zh-TW" dirty="0">
              <a:solidFill>
                <a:srgbClr val="000000"/>
              </a:solidFill>
              <a:latin typeface="Gen Jyuu Gothic Bold" pitchFamily="34" charset="-120"/>
              <a:ea typeface="Gen Jyuu Gothic Bold" pitchFamily="34" charset="-120"/>
              <a:cs typeface="Gen Jyuu Gothic Bold" pitchFamily="34" charset="-120"/>
            </a:endParaRPr>
          </a:p>
          <a:p>
            <a:pPr>
              <a:lnSpc>
                <a:spcPts val="2000"/>
              </a:lnSpc>
            </a:pPr>
            <a:r>
              <a:rPr lang="zh-TW" altLang="en-US" dirty="0">
                <a:solidFill>
                  <a:srgbClr val="000000"/>
                </a:solidFill>
                <a:latin typeface="Gen Jyuu Gothic Bold" pitchFamily="34" charset="-120"/>
                <a:ea typeface="Gen Jyuu Gothic Bold" pitchFamily="34" charset="-120"/>
                <a:cs typeface="Gen Jyuu Gothic Bold" pitchFamily="34" charset="-120"/>
              </a:rPr>
              <a:t>有效</a:t>
            </a:r>
            <a:r>
              <a:rPr lang="zh-TW" altLang="en-US" b="1" dirty="0">
                <a:solidFill>
                  <a:srgbClr val="000000"/>
                </a:solidFill>
                <a:latin typeface="Gen Jyuu Gothic Bold" pitchFamily="34" charset="-120"/>
                <a:ea typeface="Gen Jyuu Gothic Bold" pitchFamily="34" charset="-120"/>
                <a:cs typeface="Gen Jyuu Gothic Bold" pitchFamily="34" charset="-120"/>
              </a:rPr>
              <a:t>降低再犯率</a:t>
            </a:r>
            <a:endParaRPr lang="en-US" altLang="zh-TW" b="1" dirty="0">
              <a:solidFill>
                <a:srgbClr val="000000"/>
              </a:solidFill>
              <a:latin typeface="Gen Jyuu Gothic Bold" pitchFamily="34" charset="-120"/>
              <a:ea typeface="Gen Jyuu Gothic Bold" pitchFamily="34" charset="-120"/>
              <a:cs typeface="Gen Jyuu Gothic Bold" pitchFamily="34" charset="-120"/>
            </a:endParaRPr>
          </a:p>
          <a:p>
            <a:pPr>
              <a:lnSpc>
                <a:spcPts val="2000"/>
              </a:lnSpc>
            </a:pPr>
            <a:r>
              <a:rPr lang="zh-TW" altLang="en-US" dirty="0">
                <a:solidFill>
                  <a:srgbClr val="000000"/>
                </a:solidFill>
                <a:latin typeface="Gen Jyuu Gothic Bold" pitchFamily="34" charset="-120"/>
                <a:ea typeface="Gen Jyuu Gothic Bold" pitchFamily="34" charset="-120"/>
                <a:cs typeface="Gen Jyuu Gothic Bold" pitchFamily="34" charset="-120"/>
              </a:rPr>
              <a:t>聚焦在</a:t>
            </a:r>
            <a:r>
              <a:rPr lang="zh-TW" altLang="en-US" b="1" dirty="0">
                <a:solidFill>
                  <a:srgbClr val="000000"/>
                </a:solidFill>
                <a:latin typeface="Gen Jyuu Gothic Bold" pitchFamily="34" charset="-120"/>
                <a:ea typeface="Gen Jyuu Gothic Bold" pitchFamily="34" charset="-120"/>
                <a:cs typeface="Gen Jyuu Gothic Bold" pitchFamily="34" charset="-120"/>
              </a:rPr>
              <a:t>「感受」 「需要」 「修復關係」「彌補傷害」</a:t>
            </a:r>
            <a:endParaRPr lang="en-US" altLang="zh-TW" b="1" dirty="0">
              <a:solidFill>
                <a:srgbClr val="000000"/>
              </a:solidFill>
              <a:latin typeface="Gen Jyuu Gothic Bold" pitchFamily="34" charset="-120"/>
              <a:ea typeface="Gen Jyuu Gothic Bold" pitchFamily="34" charset="-120"/>
              <a:cs typeface="Gen Jyuu Gothic Bold" pitchFamily="34" charset="-120"/>
            </a:endParaRPr>
          </a:p>
          <a:p>
            <a:pPr>
              <a:lnSpc>
                <a:spcPts val="2000"/>
              </a:lnSpc>
            </a:pPr>
            <a:endParaRPr lang="en-US" altLang="zh-TW" dirty="0">
              <a:latin typeface="Gen Jyuu Gothic Bold" pitchFamily="34" charset="-120"/>
              <a:ea typeface="Gen Jyuu Gothic Bold" pitchFamily="34" charset="-120"/>
              <a:cs typeface="Gen Jyuu Gothic Bold" pitchFamily="34" charset="-120"/>
            </a:endParaRPr>
          </a:p>
        </p:txBody>
      </p:sp>
      <p:sp>
        <p:nvSpPr>
          <p:cNvPr id="13" name="投影片編號版面配置區 12"/>
          <p:cNvSpPr>
            <a:spLocks noGrp="1"/>
          </p:cNvSpPr>
          <p:nvPr>
            <p:ph type="sldNum" idx="12"/>
          </p:nvPr>
        </p:nvSpPr>
        <p:spPr>
          <a:ln>
            <a:noFill/>
          </a:ln>
        </p:spPr>
        <p:txBody>
          <a:bodyPr/>
          <a:lstStyle/>
          <a:p>
            <a:fld id="{00000000-1234-1234-1234-123412341234}" type="slidenum">
              <a:rPr lang="en" smtClean="0"/>
              <a:pPr/>
              <a:t>51</a:t>
            </a:fld>
            <a:endParaRPr lang="en" dirty="0"/>
          </a:p>
        </p:txBody>
      </p:sp>
    </p:spTree>
    <p:extLst>
      <p:ext uri="{BB962C8B-B14F-4D97-AF65-F5344CB8AC3E}">
        <p14:creationId xmlns:p14="http://schemas.microsoft.com/office/powerpoint/2010/main" val="26118631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 name="資料庫圖表 48"/>
          <p:cNvGraphicFramePr/>
          <p:nvPr>
            <p:extLst>
              <p:ext uri="{D42A27DB-BD31-4B8C-83A1-F6EECF244321}">
                <p14:modId xmlns:p14="http://schemas.microsoft.com/office/powerpoint/2010/main" val="4278968729"/>
              </p:ext>
            </p:extLst>
          </p:nvPr>
        </p:nvGraphicFramePr>
        <p:xfrm>
          <a:off x="1591101" y="809625"/>
          <a:ext cx="7314774" cy="47096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3490" name="Rectangle 2"/>
          <p:cNvSpPr>
            <a:spLocks noGrp="1" noChangeArrowheads="1"/>
          </p:cNvSpPr>
          <p:nvPr>
            <p:ph type="title"/>
          </p:nvPr>
        </p:nvSpPr>
        <p:spPr>
          <a:xfrm>
            <a:off x="299085" y="518160"/>
            <a:ext cx="10027920" cy="548640"/>
          </a:xfrm>
        </p:spPr>
        <p:txBody>
          <a:bodyPr/>
          <a:lstStyle/>
          <a:p>
            <a:r>
              <a:rPr lang="zh-TW" altLang="en-US" dirty="0"/>
              <a:t>應報式正義</a:t>
            </a:r>
            <a:r>
              <a:rPr lang="en-US" altLang="zh-TW" dirty="0"/>
              <a:t>VS</a:t>
            </a:r>
            <a:r>
              <a:rPr lang="zh-TW" altLang="en-US" dirty="0"/>
              <a:t>修復式正義</a:t>
            </a:r>
          </a:p>
        </p:txBody>
      </p:sp>
      <p:sp>
        <p:nvSpPr>
          <p:cNvPr id="63491" name="Rectangle 3"/>
          <p:cNvSpPr>
            <a:spLocks noGrp="1" noChangeArrowheads="1"/>
          </p:cNvSpPr>
          <p:nvPr>
            <p:ph idx="1"/>
          </p:nvPr>
        </p:nvSpPr>
        <p:spPr>
          <a:xfrm>
            <a:off x="931862" y="5460363"/>
            <a:ext cx="10083801" cy="1793877"/>
          </a:xfrm>
        </p:spPr>
        <p:txBody>
          <a:bodyPr>
            <a:normAutofit/>
          </a:bodyPr>
          <a:lstStyle/>
          <a:p>
            <a:pPr marL="571500" indent="-571500">
              <a:buFont typeface="Wingdings" pitchFamily="2" charset="2"/>
              <a:buChar char="u"/>
            </a:pPr>
            <a:r>
              <a:rPr lang="zh-TW" altLang="en-US" sz="3200" dirty="0">
                <a:latin typeface="Gen Jyuu Gothic Bold" pitchFamily="34" charset="-120"/>
                <a:ea typeface="Gen Jyuu Gothic Bold" pitchFamily="34" charset="-120"/>
                <a:cs typeface="Gen Jyuu Gothic Bold" pitchFamily="34" charset="-120"/>
              </a:rPr>
              <a:t>「正義」建立在</a:t>
            </a:r>
            <a:r>
              <a:rPr lang="zh-TW" altLang="en-US" sz="3200" dirty="0">
                <a:solidFill>
                  <a:srgbClr val="FF0000"/>
                </a:solidFill>
                <a:latin typeface="Gen Jyuu Gothic Bold" pitchFamily="34" charset="-120"/>
                <a:ea typeface="Gen Jyuu Gothic Bold" pitchFamily="34" charset="-120"/>
                <a:cs typeface="Gen Jyuu Gothic Bold" pitchFamily="34" charset="-120"/>
              </a:rPr>
              <a:t>痛苦</a:t>
            </a:r>
            <a:r>
              <a:rPr lang="zh-TW" altLang="en-US" sz="3200" dirty="0">
                <a:latin typeface="Gen Jyuu Gothic Bold" pitchFamily="34" charset="-120"/>
                <a:ea typeface="Gen Jyuu Gothic Bold" pitchFamily="34" charset="-120"/>
                <a:cs typeface="Gen Jyuu Gothic Bold" pitchFamily="34" charset="-120"/>
              </a:rPr>
              <a:t>與</a:t>
            </a:r>
            <a:r>
              <a:rPr lang="zh-TW" altLang="en-US" sz="3200" dirty="0">
                <a:solidFill>
                  <a:srgbClr val="FF0000"/>
                </a:solidFill>
                <a:latin typeface="Gen Jyuu Gothic Bold" pitchFamily="34" charset="-120"/>
                <a:ea typeface="Gen Jyuu Gothic Bold" pitchFamily="34" charset="-120"/>
                <a:cs typeface="Gen Jyuu Gothic Bold" pitchFamily="34" charset="-120"/>
              </a:rPr>
              <a:t>對立</a:t>
            </a:r>
            <a:r>
              <a:rPr lang="zh-TW" altLang="en-US" sz="3200" dirty="0">
                <a:latin typeface="Gen Jyuu Gothic Bold" pitchFamily="34" charset="-120"/>
                <a:ea typeface="Gen Jyuu Gothic Bold" pitchFamily="34" charset="-120"/>
                <a:cs typeface="Gen Jyuu Gothic Bold" pitchFamily="34" charset="-120"/>
              </a:rPr>
              <a:t>關係之上。</a:t>
            </a:r>
            <a:endParaRPr lang="en-US" altLang="zh-TW" sz="3200" dirty="0">
              <a:latin typeface="Gen Jyuu Gothic Bold" pitchFamily="34" charset="-120"/>
              <a:ea typeface="Gen Jyuu Gothic Bold" pitchFamily="34" charset="-120"/>
              <a:cs typeface="Gen Jyuu Gothic Bold" pitchFamily="34" charset="-120"/>
            </a:endParaRPr>
          </a:p>
          <a:p>
            <a:pPr marL="571500" indent="-571500">
              <a:buFont typeface="Wingdings" pitchFamily="2" charset="2"/>
              <a:buChar char="u"/>
            </a:pPr>
            <a:r>
              <a:rPr lang="zh-TW" altLang="en-US" sz="3200" dirty="0">
                <a:latin typeface="Gen Jyuu Gothic Bold" pitchFamily="34" charset="-120"/>
                <a:ea typeface="Gen Jyuu Gothic Bold" pitchFamily="34" charset="-120"/>
                <a:cs typeface="Gen Jyuu Gothic Bold" pitchFamily="34" charset="-120"/>
              </a:rPr>
              <a:t>強調藉由懲罰所嚇阻犯罪，對犯罪產生控制力。</a:t>
            </a:r>
          </a:p>
        </p:txBody>
      </p:sp>
      <p:cxnSp>
        <p:nvCxnSpPr>
          <p:cNvPr id="4" name="直線接點 3"/>
          <p:cNvCxnSpPr/>
          <p:nvPr/>
        </p:nvCxnSpPr>
        <p:spPr>
          <a:xfrm>
            <a:off x="9482138" y="540543"/>
            <a:ext cx="1533525" cy="0"/>
          </a:xfrm>
          <a:prstGeom prst="line">
            <a:avLst/>
          </a:prstGeom>
          <a:ln w="76200">
            <a:solidFill>
              <a:schemeClr val="accent5">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21" name="直線接點 20"/>
          <p:cNvCxnSpPr/>
          <p:nvPr/>
        </p:nvCxnSpPr>
        <p:spPr>
          <a:xfrm>
            <a:off x="10239375" y="540543"/>
            <a:ext cx="0" cy="1443038"/>
          </a:xfrm>
          <a:prstGeom prst="line">
            <a:avLst/>
          </a:prstGeom>
          <a:ln w="76200">
            <a:solidFill>
              <a:schemeClr val="accent5">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26" name="直線接點 25"/>
          <p:cNvCxnSpPr/>
          <p:nvPr/>
        </p:nvCxnSpPr>
        <p:spPr>
          <a:xfrm flipH="1">
            <a:off x="9886951" y="1983581"/>
            <a:ext cx="361949" cy="95250"/>
          </a:xfrm>
          <a:prstGeom prst="line">
            <a:avLst/>
          </a:prstGeom>
          <a:ln w="76200">
            <a:solidFill>
              <a:schemeClr val="accent5">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29" name="直線接點 28"/>
          <p:cNvCxnSpPr/>
          <p:nvPr/>
        </p:nvCxnSpPr>
        <p:spPr>
          <a:xfrm flipH="1" flipV="1">
            <a:off x="10248900" y="1983582"/>
            <a:ext cx="361950" cy="95249"/>
          </a:xfrm>
          <a:prstGeom prst="line">
            <a:avLst/>
          </a:prstGeom>
          <a:ln w="76200">
            <a:solidFill>
              <a:schemeClr val="accent5">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 name="等腰三角形 1"/>
          <p:cNvSpPr/>
          <p:nvPr/>
        </p:nvSpPr>
        <p:spPr>
          <a:xfrm>
            <a:off x="9217761" y="534262"/>
            <a:ext cx="528754" cy="869752"/>
          </a:xfrm>
          <a:prstGeom prst="triangle">
            <a:avLst>
              <a:gd name="adj" fmla="val 5117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8" name="等腰三角形 47"/>
          <p:cNvSpPr/>
          <p:nvPr/>
        </p:nvSpPr>
        <p:spPr>
          <a:xfrm>
            <a:off x="10722767" y="518514"/>
            <a:ext cx="547690" cy="1104305"/>
          </a:xfrm>
          <a:prstGeom prst="triangle">
            <a:avLst>
              <a:gd name="adj" fmla="val 5117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 name="套索 45"/>
          <p:cNvSpPr/>
          <p:nvPr/>
        </p:nvSpPr>
        <p:spPr>
          <a:xfrm rot="16200000">
            <a:off x="9129935" y="849485"/>
            <a:ext cx="704404" cy="755200"/>
          </a:xfrm>
          <a:prstGeom prst="chord">
            <a:avLst>
              <a:gd name="adj1" fmla="val 6978587"/>
              <a:gd name="adj2" fmla="val 1472988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 name="套索 49"/>
          <p:cNvSpPr/>
          <p:nvPr/>
        </p:nvSpPr>
        <p:spPr>
          <a:xfrm rot="16200000">
            <a:off x="10656837" y="1034204"/>
            <a:ext cx="679551" cy="752475"/>
          </a:xfrm>
          <a:prstGeom prst="chord">
            <a:avLst>
              <a:gd name="adj1" fmla="val 6978587"/>
              <a:gd name="adj2" fmla="val 1463916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7" name="橢圓 46"/>
          <p:cNvSpPr/>
          <p:nvPr/>
        </p:nvSpPr>
        <p:spPr>
          <a:xfrm>
            <a:off x="10077450" y="383242"/>
            <a:ext cx="323850" cy="27054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5" name="Rectangle 3"/>
          <p:cNvSpPr txBox="1">
            <a:spLocks noChangeArrowheads="1"/>
          </p:cNvSpPr>
          <p:nvPr/>
        </p:nvSpPr>
        <p:spPr>
          <a:xfrm>
            <a:off x="2573019" y="2170420"/>
            <a:ext cx="5302251" cy="754605"/>
          </a:xfrm>
          <a:prstGeom prst="rect">
            <a:avLst/>
          </a:prstGeom>
        </p:spPr>
        <p:txBody>
          <a:bodyPr vert="horz" lIns="91440" tIns="45720" rIns="91440" bIns="45720" rtlCol="0">
            <a:normAutofit/>
          </a:bodyPr>
          <a:lstStyle>
            <a:lvl1pPr marL="342900" indent="-342900" algn="l" defTabSz="914400" rtl="0" eaLnBrk="1" latinLnBrk="0" hangingPunct="1">
              <a:spcBef>
                <a:spcPts val="800"/>
              </a:spcBef>
              <a:buFont typeface="Arial" pitchFamily="34" charset="0"/>
              <a:buNone/>
              <a:defRPr sz="1600" b="1" kern="1200">
                <a:solidFill>
                  <a:schemeClr val="accent3">
                    <a:lumMod val="10000"/>
                  </a:schemeClr>
                </a:solidFill>
                <a:latin typeface="+mj-ea"/>
                <a:ea typeface="+mj-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accent3">
                    <a:lumMod val="10000"/>
                  </a:schemeClr>
                </a:solidFill>
                <a:latin typeface="+mj-ea"/>
                <a:ea typeface="+mj-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accent3">
                    <a:lumMod val="10000"/>
                  </a:schemeClr>
                </a:solidFill>
                <a:latin typeface="+mj-ea"/>
                <a:ea typeface="+mj-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accent3">
                    <a:lumMod val="10000"/>
                  </a:schemeClr>
                </a:solidFill>
                <a:latin typeface="+mj-ea"/>
                <a:ea typeface="+mj-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accent3">
                    <a:lumMod val="10000"/>
                  </a:schemeClr>
                </a:solidFill>
                <a:latin typeface="+mj-ea"/>
                <a:ea typeface="+mj-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r>
              <a:rPr lang="zh-TW" altLang="en-US" sz="4000" dirty="0"/>
              <a:t>「應報式正義」為基礎</a:t>
            </a:r>
            <a:endParaRPr lang="en-US" altLang="zh-TW" sz="4000" dirty="0"/>
          </a:p>
        </p:txBody>
      </p:sp>
      <p:sp>
        <p:nvSpPr>
          <p:cNvPr id="15" name="Rectangle 2"/>
          <p:cNvSpPr txBox="1">
            <a:spLocks noChangeArrowheads="1"/>
          </p:cNvSpPr>
          <p:nvPr/>
        </p:nvSpPr>
        <p:spPr>
          <a:xfrm>
            <a:off x="1703070" y="1750217"/>
            <a:ext cx="1558290" cy="2942853"/>
          </a:xfrm>
          <a:prstGeom prst="rect">
            <a:avLst/>
          </a:prstGeom>
        </p:spPr>
        <p:txBody>
          <a:bodyPr vert="horz" lIns="91440" tIns="45720" rIns="91440" bIns="45720" rtlCol="0" anchor="ctr">
            <a:noAutofit/>
          </a:bodyPr>
          <a:lstStyle>
            <a:lvl1pPr algn="l" defTabSz="914400" rtl="0" eaLnBrk="1" latinLnBrk="0" hangingPunct="1">
              <a:spcBef>
                <a:spcPct val="0"/>
              </a:spcBef>
              <a:buNone/>
              <a:defRPr sz="5400" kern="1200" cap="all" baseline="0">
                <a:solidFill>
                  <a:schemeClr val="accent3">
                    <a:lumMod val="10000"/>
                  </a:schemeClr>
                </a:solidFill>
                <a:latin typeface="Gen Jyuu Gothic Bold" pitchFamily="34" charset="-120"/>
                <a:ea typeface="Gen Jyuu Gothic Bold" pitchFamily="34" charset="-120"/>
                <a:cs typeface="Gen Jyuu Gothic Bold" pitchFamily="34" charset="-120"/>
              </a:defRPr>
            </a:lvl1pPr>
          </a:lstStyle>
          <a:p>
            <a:r>
              <a:rPr lang="zh-TW" altLang="en-US" dirty="0">
                <a:solidFill>
                  <a:schemeClr val="accent2">
                    <a:lumMod val="50000"/>
                  </a:schemeClr>
                </a:solidFill>
              </a:rPr>
              <a:t>傳</a:t>
            </a:r>
            <a:br>
              <a:rPr lang="en-US" altLang="zh-TW" dirty="0">
                <a:solidFill>
                  <a:schemeClr val="accent2">
                    <a:lumMod val="50000"/>
                  </a:schemeClr>
                </a:solidFill>
              </a:rPr>
            </a:br>
            <a:r>
              <a:rPr lang="zh-TW" altLang="en-US" dirty="0">
                <a:solidFill>
                  <a:schemeClr val="accent2">
                    <a:lumMod val="50000"/>
                  </a:schemeClr>
                </a:solidFill>
              </a:rPr>
              <a:t>統</a:t>
            </a:r>
            <a:br>
              <a:rPr lang="en-US" altLang="zh-TW" dirty="0">
                <a:solidFill>
                  <a:schemeClr val="accent2">
                    <a:lumMod val="50000"/>
                  </a:schemeClr>
                </a:solidFill>
              </a:rPr>
            </a:br>
            <a:r>
              <a:rPr lang="zh-TW" altLang="en-US" dirty="0">
                <a:solidFill>
                  <a:schemeClr val="accent2">
                    <a:lumMod val="50000"/>
                  </a:schemeClr>
                </a:solidFill>
              </a:rPr>
              <a:t>刑</a:t>
            </a:r>
            <a:br>
              <a:rPr lang="en-US" altLang="zh-TW" dirty="0">
                <a:solidFill>
                  <a:schemeClr val="accent2">
                    <a:lumMod val="50000"/>
                  </a:schemeClr>
                </a:solidFill>
              </a:rPr>
            </a:br>
            <a:r>
              <a:rPr lang="zh-TW" altLang="en-US" dirty="0">
                <a:solidFill>
                  <a:schemeClr val="accent2">
                    <a:lumMod val="50000"/>
                  </a:schemeClr>
                </a:solidFill>
              </a:rPr>
              <a:t>法</a:t>
            </a:r>
          </a:p>
        </p:txBody>
      </p:sp>
      <p:sp>
        <p:nvSpPr>
          <p:cNvPr id="3" name="投影片編號版面配置區 2"/>
          <p:cNvSpPr>
            <a:spLocks noGrp="1"/>
          </p:cNvSpPr>
          <p:nvPr>
            <p:ph type="sldNum" sz="quarter" idx="12"/>
          </p:nvPr>
        </p:nvSpPr>
        <p:spPr/>
        <p:txBody>
          <a:bodyPr/>
          <a:lstStyle/>
          <a:p>
            <a:fld id="{AC92F197-9532-471B-9190-14BFE04B8C83}" type="slidenum">
              <a:rPr lang="zh-TW" altLang="en-US" smtClean="0"/>
              <a:pPr/>
              <a:t>52</a:t>
            </a:fld>
            <a:endParaRPr lang="zh-TW" altLang="en-US" dirty="0"/>
          </a:p>
        </p:txBody>
      </p:sp>
    </p:spTree>
    <p:extLst>
      <p:ext uri="{BB962C8B-B14F-4D97-AF65-F5344CB8AC3E}">
        <p14:creationId xmlns:p14="http://schemas.microsoft.com/office/powerpoint/2010/main" val="2550758354"/>
      </p:ext>
    </p:extLst>
  </p:cSld>
  <p:clrMapOvr>
    <a:masterClrMapping/>
  </p:clrMapOvr>
  <p:transition spd="slow"/>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資料庫圖表 4"/>
          <p:cNvGraphicFramePr/>
          <p:nvPr>
            <p:extLst>
              <p:ext uri="{D42A27DB-BD31-4B8C-83A1-F6EECF244321}">
                <p14:modId xmlns:p14="http://schemas.microsoft.com/office/powerpoint/2010/main" val="2778875180"/>
              </p:ext>
            </p:extLst>
          </p:nvPr>
        </p:nvGraphicFramePr>
        <p:xfrm>
          <a:off x="266700" y="926432"/>
          <a:ext cx="94361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3490" name="Rectangle 2"/>
          <p:cNvSpPr>
            <a:spLocks noGrp="1" noChangeArrowheads="1"/>
          </p:cNvSpPr>
          <p:nvPr>
            <p:ph type="title"/>
          </p:nvPr>
        </p:nvSpPr>
        <p:spPr>
          <a:xfrm>
            <a:off x="868680" y="699135"/>
            <a:ext cx="10027920" cy="548640"/>
          </a:xfrm>
        </p:spPr>
        <p:txBody>
          <a:bodyPr/>
          <a:lstStyle/>
          <a:p>
            <a:r>
              <a:rPr lang="zh-TW" altLang="en-US" dirty="0"/>
              <a:t>傳統刑法的限制</a:t>
            </a:r>
          </a:p>
        </p:txBody>
      </p:sp>
      <p:sp>
        <p:nvSpPr>
          <p:cNvPr id="2" name="雲朵形 1">
            <a:extLst>
              <a:ext uri="{FF2B5EF4-FFF2-40B4-BE49-F238E27FC236}">
                <a16:creationId xmlns:a16="http://schemas.microsoft.com/office/drawing/2014/main" id="{C5621BB1-AED8-4AC2-AEBA-27FEA3331250}"/>
              </a:ext>
            </a:extLst>
          </p:cNvPr>
          <p:cNvSpPr/>
          <p:nvPr/>
        </p:nvSpPr>
        <p:spPr>
          <a:xfrm rot="451498">
            <a:off x="8871749" y="3574245"/>
            <a:ext cx="3227077" cy="1635207"/>
          </a:xfrm>
          <a:prstGeom prst="cloud">
            <a:avLst/>
          </a:prstGeom>
          <a:solidFill>
            <a:schemeClr val="accent1">
              <a:lumMod val="75000"/>
            </a:schemeClr>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zh-TW" altLang="en-US" sz="3200" b="1" dirty="0">
                <a:effectLst>
                  <a:outerShdw blurRad="38100" dist="38100" dir="2700000" algn="tl">
                    <a:srgbClr val="000000">
                      <a:alpha val="43137"/>
                    </a:srgbClr>
                  </a:outerShdw>
                </a:effectLst>
                <a:latin typeface="Gen Jyuu Gothic Bold" pitchFamily="34" charset="-120"/>
                <a:ea typeface="Gen Jyuu Gothic Bold" pitchFamily="34" charset="-120"/>
                <a:cs typeface="Gen Jyuu Gothic Bold" pitchFamily="34" charset="-120"/>
              </a:rPr>
              <a:t>帶來和平</a:t>
            </a:r>
            <a:r>
              <a:rPr lang="en-US" altLang="zh-TW" sz="3200" b="1" dirty="0">
                <a:effectLst>
                  <a:outerShdw blurRad="38100" dist="38100" dir="2700000" algn="tl">
                    <a:srgbClr val="000000">
                      <a:alpha val="43137"/>
                    </a:srgbClr>
                  </a:outerShdw>
                </a:effectLst>
                <a:latin typeface="Gen Jyuu Gothic Bold" pitchFamily="34" charset="-120"/>
                <a:ea typeface="Gen Jyuu Gothic Bold" pitchFamily="34" charset="-120"/>
                <a:cs typeface="Gen Jyuu Gothic Bold" pitchFamily="34" charset="-120"/>
              </a:rPr>
              <a:t>...</a:t>
            </a:r>
            <a:r>
              <a:rPr lang="zh-TW" altLang="en-US" sz="3200" b="1" dirty="0">
                <a:effectLst>
                  <a:outerShdw blurRad="38100" dist="38100" dir="2700000" algn="tl">
                    <a:srgbClr val="000000">
                      <a:alpha val="43137"/>
                    </a:srgbClr>
                  </a:outerShdw>
                </a:effectLst>
                <a:latin typeface="Gen Jyuu Gothic Bold" pitchFamily="34" charset="-120"/>
                <a:ea typeface="Gen Jyuu Gothic Bold" pitchFamily="34" charset="-120"/>
                <a:cs typeface="Gen Jyuu Gothic Bold" pitchFamily="34" charset="-120"/>
              </a:rPr>
              <a:t>還是對抗</a:t>
            </a:r>
            <a:r>
              <a:rPr lang="en-US" altLang="zh-TW" sz="3200" b="1" dirty="0">
                <a:effectLst>
                  <a:outerShdw blurRad="38100" dist="38100" dir="2700000" algn="tl">
                    <a:srgbClr val="000000">
                      <a:alpha val="43137"/>
                    </a:srgbClr>
                  </a:outerShdw>
                </a:effectLst>
                <a:latin typeface="Gen Jyuu Gothic Bold" pitchFamily="34" charset="-120"/>
                <a:ea typeface="Gen Jyuu Gothic Bold" pitchFamily="34" charset="-120"/>
                <a:cs typeface="Gen Jyuu Gothic Bold" pitchFamily="34" charset="-120"/>
              </a:rPr>
              <a:t>?</a:t>
            </a:r>
            <a:endParaRPr lang="zh-TW" altLang="en-US" sz="3200" b="1" dirty="0">
              <a:effectLst>
                <a:outerShdw blurRad="38100" dist="38100" dir="2700000" algn="tl">
                  <a:srgbClr val="000000">
                    <a:alpha val="43137"/>
                  </a:srgbClr>
                </a:outerShdw>
              </a:effectLst>
              <a:latin typeface="Gen Jyuu Gothic Bold" pitchFamily="34" charset="-120"/>
              <a:ea typeface="Gen Jyuu Gothic Bold" pitchFamily="34" charset="-120"/>
              <a:cs typeface="Gen Jyuu Gothic Bold" pitchFamily="34" charset="-120"/>
            </a:endParaRPr>
          </a:p>
        </p:txBody>
      </p:sp>
      <p:sp>
        <p:nvSpPr>
          <p:cNvPr id="3" name="向右箭號 2"/>
          <p:cNvSpPr/>
          <p:nvPr/>
        </p:nvSpPr>
        <p:spPr>
          <a:xfrm rot="5400000">
            <a:off x="7672175" y="4235561"/>
            <a:ext cx="819150" cy="768127"/>
          </a:xfrm>
          <a:prstGeom prst="rightArrow">
            <a:avLst/>
          </a:prstGeom>
          <a:solidFill>
            <a:schemeClr val="accent5">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Rectangle 3"/>
          <p:cNvSpPr txBox="1">
            <a:spLocks noChangeArrowheads="1"/>
          </p:cNvSpPr>
          <p:nvPr/>
        </p:nvSpPr>
        <p:spPr>
          <a:xfrm>
            <a:off x="3876674" y="1362075"/>
            <a:ext cx="7600951" cy="609600"/>
          </a:xfrm>
          <a:prstGeom prst="rect">
            <a:avLst/>
          </a:prstGeom>
        </p:spPr>
        <p:txBody>
          <a:bodyPr vert="horz" lIns="91440" tIns="45720" rIns="91440" bIns="45720" rtlCol="0">
            <a:normAutofit fontScale="92500"/>
          </a:bodyPr>
          <a:lstStyle>
            <a:lvl1pPr marL="342900" indent="-342900" algn="l" defTabSz="914400" rtl="0" eaLnBrk="1" latinLnBrk="0" hangingPunct="1">
              <a:spcBef>
                <a:spcPts val="800"/>
              </a:spcBef>
              <a:buFont typeface="Arial" pitchFamily="34" charset="0"/>
              <a:buNone/>
              <a:defRPr sz="1600" b="1" kern="1200">
                <a:solidFill>
                  <a:schemeClr val="accent3">
                    <a:lumMod val="10000"/>
                  </a:schemeClr>
                </a:solidFill>
                <a:latin typeface="+mj-ea"/>
                <a:ea typeface="+mj-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accent3">
                    <a:lumMod val="10000"/>
                  </a:schemeClr>
                </a:solidFill>
                <a:latin typeface="+mj-ea"/>
                <a:ea typeface="+mj-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accent3">
                    <a:lumMod val="10000"/>
                  </a:schemeClr>
                </a:solidFill>
                <a:latin typeface="+mj-ea"/>
                <a:ea typeface="+mj-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accent3">
                    <a:lumMod val="10000"/>
                  </a:schemeClr>
                </a:solidFill>
                <a:latin typeface="+mj-ea"/>
                <a:ea typeface="+mj-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accent3">
                    <a:lumMod val="10000"/>
                  </a:schemeClr>
                </a:solidFill>
                <a:latin typeface="+mj-ea"/>
                <a:ea typeface="+mj-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marL="0" indent="0"/>
            <a:r>
              <a:rPr lang="zh-TW" altLang="en-US" sz="3200" dirty="0">
                <a:latin typeface="Gen Jyuu Gothic Bold" pitchFamily="34" charset="-120"/>
                <a:ea typeface="Gen Jyuu Gothic Bold" pitchFamily="34" charset="-120"/>
                <a:cs typeface="Gen Jyuu Gothic Bold" pitchFamily="34" charset="-120"/>
              </a:rPr>
              <a:t>沒有處理衝突當事人間之心理及人際關係</a:t>
            </a:r>
            <a:r>
              <a:rPr lang="en-US" altLang="zh-TW" sz="3200" dirty="0">
                <a:latin typeface="Gen Jyuu Gothic Bold" pitchFamily="34" charset="-120"/>
                <a:ea typeface="Gen Jyuu Gothic Bold" pitchFamily="34" charset="-120"/>
                <a:cs typeface="Gen Jyuu Gothic Bold" pitchFamily="34" charset="-120"/>
              </a:rPr>
              <a:t>...</a:t>
            </a:r>
            <a:endParaRPr lang="zh-TW" altLang="en-US" sz="3200" b="1" dirty="0">
              <a:latin typeface="Gen Jyuu Gothic Bold" pitchFamily="34" charset="-120"/>
              <a:ea typeface="Gen Jyuu Gothic Bold" pitchFamily="34" charset="-120"/>
              <a:cs typeface="Gen Jyuu Gothic Bold" pitchFamily="34" charset="-120"/>
            </a:endParaRPr>
          </a:p>
        </p:txBody>
      </p:sp>
      <p:sp>
        <p:nvSpPr>
          <p:cNvPr id="4" name="矩形 3"/>
          <p:cNvSpPr/>
          <p:nvPr/>
        </p:nvSpPr>
        <p:spPr>
          <a:xfrm>
            <a:off x="1935312" y="5241532"/>
            <a:ext cx="2776388" cy="1375168"/>
          </a:xfrm>
          <a:prstGeom prst="rect">
            <a:avLst/>
          </a:prstGeom>
          <a:solidFill>
            <a:schemeClr val="accent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a:latin typeface="+mj-ea"/>
                <a:ea typeface="+mj-ea"/>
              </a:rPr>
              <a:t>重點在怎麼處罰</a:t>
            </a:r>
          </a:p>
          <a:p>
            <a:pPr algn="ctr"/>
            <a:r>
              <a:rPr lang="zh-TW" altLang="en-US" sz="2800" b="1" dirty="0">
                <a:latin typeface="+mj-ea"/>
                <a:ea typeface="+mj-ea"/>
              </a:rPr>
              <a:t>成為衝突的焦點</a:t>
            </a:r>
          </a:p>
        </p:txBody>
      </p:sp>
      <p:sp>
        <p:nvSpPr>
          <p:cNvPr id="13" name="向右箭號 12"/>
          <p:cNvSpPr/>
          <p:nvPr/>
        </p:nvSpPr>
        <p:spPr>
          <a:xfrm rot="5400000">
            <a:off x="2960475" y="4270487"/>
            <a:ext cx="819150" cy="768127"/>
          </a:xfrm>
          <a:prstGeom prst="rightArrow">
            <a:avLst/>
          </a:prstGeom>
          <a:solidFill>
            <a:schemeClr val="accent5">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矩形 13"/>
          <p:cNvSpPr/>
          <p:nvPr/>
        </p:nvSpPr>
        <p:spPr>
          <a:xfrm>
            <a:off x="6686548" y="5241532"/>
            <a:ext cx="3206752" cy="1375168"/>
          </a:xfrm>
          <a:prstGeom prst="rect">
            <a:avLst/>
          </a:prstGeom>
          <a:solidFill>
            <a:schemeClr val="accent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a:latin typeface="+mj-ea"/>
                <a:ea typeface="+mj-ea"/>
              </a:rPr>
              <a:t>對事件充滿無力感</a:t>
            </a:r>
            <a:endParaRPr lang="en-US" altLang="zh-TW" sz="2800" b="1" dirty="0">
              <a:latin typeface="+mj-ea"/>
              <a:ea typeface="+mj-ea"/>
            </a:endParaRPr>
          </a:p>
          <a:p>
            <a:pPr algn="ctr"/>
            <a:r>
              <a:rPr lang="zh-TW" altLang="en-US" sz="2800" b="1" dirty="0">
                <a:latin typeface="+mj-ea"/>
                <a:ea typeface="+mj-ea"/>
              </a:rPr>
              <a:t>長期影響身心狀態</a:t>
            </a:r>
          </a:p>
        </p:txBody>
      </p:sp>
      <p:sp>
        <p:nvSpPr>
          <p:cNvPr id="7" name="投影片編號版面配置區 6"/>
          <p:cNvSpPr>
            <a:spLocks noGrp="1"/>
          </p:cNvSpPr>
          <p:nvPr>
            <p:ph type="sldNum" sz="quarter" idx="12"/>
          </p:nvPr>
        </p:nvSpPr>
        <p:spPr/>
        <p:txBody>
          <a:bodyPr/>
          <a:lstStyle/>
          <a:p>
            <a:fld id="{AC92F197-9532-471B-9190-14BFE04B8C83}" type="slidenum">
              <a:rPr lang="zh-TW" altLang="en-US" smtClean="0"/>
              <a:pPr/>
              <a:t>53</a:t>
            </a:fld>
            <a:endParaRPr lang="zh-TW" altLang="en-US" dirty="0"/>
          </a:p>
        </p:txBody>
      </p:sp>
    </p:spTree>
    <p:extLst>
      <p:ext uri="{BB962C8B-B14F-4D97-AF65-F5344CB8AC3E}">
        <p14:creationId xmlns:p14="http://schemas.microsoft.com/office/powerpoint/2010/main" val="4076033830"/>
      </p:ext>
    </p:extLst>
  </p:cSld>
  <p:clrMapOvr>
    <a:masterClrMapping/>
  </p:clrMapOvr>
  <p:transition spd="slow"/>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標題 2"/>
          <p:cNvSpPr>
            <a:spLocks noGrp="1"/>
          </p:cNvSpPr>
          <p:nvPr>
            <p:ph type="title"/>
          </p:nvPr>
        </p:nvSpPr>
        <p:spPr>
          <a:xfrm>
            <a:off x="850900" y="492760"/>
            <a:ext cx="10027920" cy="548640"/>
          </a:xfrm>
        </p:spPr>
        <p:txBody>
          <a:bodyPr/>
          <a:lstStyle/>
          <a:p>
            <a:r>
              <a:rPr lang="zh-TW" altLang="en-US" dirty="0"/>
              <a:t>法律解決問題了嗎</a:t>
            </a:r>
            <a:r>
              <a:rPr lang="en-US" altLang="zh-TW" dirty="0"/>
              <a:t>?</a:t>
            </a:r>
            <a:endParaRPr lang="zh-TW" altLang="en-US" dirty="0"/>
          </a:p>
        </p:txBody>
      </p:sp>
      <p:sp>
        <p:nvSpPr>
          <p:cNvPr id="2" name="矩形 1">
            <a:extLst>
              <a:ext uri="{FF2B5EF4-FFF2-40B4-BE49-F238E27FC236}">
                <a16:creationId xmlns:a16="http://schemas.microsoft.com/office/drawing/2014/main" id="{DAB57581-C9D1-4147-8F5E-FFE8ECD70564}"/>
              </a:ext>
            </a:extLst>
          </p:cNvPr>
          <p:cNvSpPr/>
          <p:nvPr/>
        </p:nvSpPr>
        <p:spPr>
          <a:xfrm>
            <a:off x="2225662" y="5535657"/>
            <a:ext cx="5000638" cy="707886"/>
          </a:xfrm>
          <a:prstGeom prst="rect">
            <a:avLst/>
          </a:prstGeom>
        </p:spPr>
        <p:txBody>
          <a:bodyPr wrap="square">
            <a:spAutoFit/>
          </a:bodyPr>
          <a:lstStyle/>
          <a:p>
            <a:r>
              <a:rPr lang="zh-TW" altLang="en-US" sz="4000" b="1" i="1" dirty="0">
                <a:solidFill>
                  <a:srgbClr val="7030A0"/>
                </a:solidFill>
                <a:latin typeface="Gen Jyuu Gothic Bold" pitchFamily="34" charset="-120"/>
                <a:ea typeface="Gen Jyuu Gothic Bold" pitchFamily="34" charset="-120"/>
                <a:cs typeface="Gen Jyuu Gothic Bold" pitchFamily="34" charset="-120"/>
              </a:rPr>
              <a:t>有沒有更好的方式</a:t>
            </a:r>
          </a:p>
        </p:txBody>
      </p:sp>
      <p:pic>
        <p:nvPicPr>
          <p:cNvPr id="4" name="圖片 3">
            <a:extLst>
              <a:ext uri="{FF2B5EF4-FFF2-40B4-BE49-F238E27FC236}">
                <a16:creationId xmlns:a16="http://schemas.microsoft.com/office/drawing/2014/main" id="{E85D1613-05A5-4805-A65A-77E09BF64C0B}"/>
              </a:ext>
            </a:extLst>
          </p:cNvPr>
          <p:cNvPicPr>
            <a:picLocks noChangeAspect="1"/>
          </p:cNvPicPr>
          <p:nvPr/>
        </p:nvPicPr>
        <p:blipFill>
          <a:blip r:embed="rId3">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a:off x="784238" y="5164178"/>
            <a:ext cx="1226976" cy="1456708"/>
          </a:xfrm>
          <a:prstGeom prst="rect">
            <a:avLst/>
          </a:prstGeom>
        </p:spPr>
      </p:pic>
      <p:sp>
        <p:nvSpPr>
          <p:cNvPr id="6" name="矩形 5"/>
          <p:cNvSpPr/>
          <p:nvPr/>
        </p:nvSpPr>
        <p:spPr>
          <a:xfrm>
            <a:off x="2783632" y="3573016"/>
            <a:ext cx="6309464" cy="1282700"/>
          </a:xfrm>
          <a:prstGeom prst="rect">
            <a:avLst/>
          </a:prstGeom>
          <a:solidFill>
            <a:schemeClr val="bg2">
              <a:lumMod val="8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dirty="0">
                <a:solidFill>
                  <a:sysClr val="windowText" lastClr="000000"/>
                </a:solidFill>
                <a:latin typeface="Gen Jyuu Gothic Bold" pitchFamily="34" charset="-120"/>
                <a:ea typeface="Gen Jyuu Gothic Bold" pitchFamily="34" charset="-120"/>
                <a:cs typeface="Gen Jyuu Gothic Bold" pitchFamily="34" charset="-120"/>
              </a:rPr>
              <a:t>校園是我們接觸人群的第一站</a:t>
            </a:r>
            <a:br>
              <a:rPr lang="en-US" altLang="zh-TW" sz="3200" dirty="0">
                <a:solidFill>
                  <a:sysClr val="windowText" lastClr="000000"/>
                </a:solidFill>
                <a:latin typeface="Gen Jyuu Gothic Bold" pitchFamily="34" charset="-120"/>
                <a:ea typeface="Gen Jyuu Gothic Bold" pitchFamily="34" charset="-120"/>
                <a:cs typeface="Gen Jyuu Gothic Bold" pitchFamily="34" charset="-120"/>
              </a:rPr>
            </a:br>
            <a:r>
              <a:rPr lang="zh-TW" altLang="en-US" sz="3200" dirty="0">
                <a:solidFill>
                  <a:sysClr val="windowText" lastClr="000000"/>
                </a:solidFill>
                <a:latin typeface="Gen Jyuu Gothic Bold" pitchFamily="34" charset="-120"/>
                <a:ea typeface="Gen Jyuu Gothic Bold" pitchFamily="34" charset="-120"/>
                <a:cs typeface="Gen Jyuu Gothic Bold" pitchFamily="34" charset="-120"/>
              </a:rPr>
              <a:t>累積溝通、面對衝突的經驗</a:t>
            </a:r>
            <a:endParaRPr lang="zh-TW" altLang="en-US" sz="3200" b="1" dirty="0">
              <a:solidFill>
                <a:sysClr val="windowText" lastClr="000000"/>
              </a:solidFill>
              <a:latin typeface="Gen Jyuu Gothic Bold" pitchFamily="34" charset="-120"/>
              <a:ea typeface="Gen Jyuu Gothic Bold" pitchFamily="34" charset="-120"/>
              <a:cs typeface="Gen Jyuu Gothic Bold" pitchFamily="34" charset="-120"/>
            </a:endParaRPr>
          </a:p>
        </p:txBody>
      </p:sp>
      <p:graphicFrame>
        <p:nvGraphicFramePr>
          <p:cNvPr id="3" name="資料庫圖表 2"/>
          <p:cNvGraphicFramePr/>
          <p:nvPr>
            <p:extLst>
              <p:ext uri="{D42A27DB-BD31-4B8C-83A1-F6EECF244321}">
                <p14:modId xmlns:p14="http://schemas.microsoft.com/office/powerpoint/2010/main" val="2141335067"/>
              </p:ext>
            </p:extLst>
          </p:nvPr>
        </p:nvGraphicFramePr>
        <p:xfrm>
          <a:off x="-165100" y="952500"/>
          <a:ext cx="12700000" cy="32004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矩形 8"/>
          <p:cNvSpPr/>
          <p:nvPr/>
        </p:nvSpPr>
        <p:spPr>
          <a:xfrm>
            <a:off x="7504132" y="5706590"/>
            <a:ext cx="3350364" cy="914296"/>
          </a:xfrm>
          <a:prstGeom prst="rect">
            <a:avLst/>
          </a:prstGeom>
          <a:solidFill>
            <a:schemeClr val="bg1"/>
          </a:solid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4800" b="1" dirty="0">
                <a:solidFill>
                  <a:sysClr val="windowText" lastClr="000000"/>
                </a:solidFill>
                <a:latin typeface="Gen Jyuu Gothic Bold" pitchFamily="34" charset="-120"/>
                <a:ea typeface="Gen Jyuu Gothic Bold" pitchFamily="34" charset="-120"/>
                <a:cs typeface="Gen Jyuu Gothic Bold" pitchFamily="34" charset="-120"/>
              </a:rPr>
              <a:t>修復式正義</a:t>
            </a:r>
          </a:p>
        </p:txBody>
      </p:sp>
      <p:sp>
        <p:nvSpPr>
          <p:cNvPr id="10" name="標題 2"/>
          <p:cNvSpPr txBox="1">
            <a:spLocks/>
          </p:cNvSpPr>
          <p:nvPr/>
        </p:nvSpPr>
        <p:spPr>
          <a:xfrm>
            <a:off x="7608168" y="5060160"/>
            <a:ext cx="3302000" cy="641350"/>
          </a:xfrm>
          <a:prstGeom prst="rect">
            <a:avLst/>
          </a:prstGeom>
        </p:spPr>
        <p:txBody>
          <a:bodyPr vert="horz" lIns="91440" tIns="45720" rIns="91440" bIns="9144" rtlCol="0" anchor="b">
            <a:noAutofit/>
          </a:bodyPr>
          <a:lstStyle>
            <a:lvl1pPr algn="l" defTabSz="914400" rtl="0" eaLnBrk="1" latinLnBrk="0" hangingPunct="1">
              <a:spcBef>
                <a:spcPct val="0"/>
              </a:spcBef>
              <a:buNone/>
              <a:defRPr sz="3200" kern="1200" cap="all" baseline="0">
                <a:solidFill>
                  <a:schemeClr val="tx1"/>
                </a:solidFill>
                <a:latin typeface="+mj-lt"/>
                <a:ea typeface="+mj-ea"/>
                <a:cs typeface="+mj-cs"/>
              </a:defRPr>
            </a:lvl1pPr>
          </a:lstStyle>
          <a:p>
            <a:r>
              <a:rPr lang="zh-TW" altLang="en-US" dirty="0">
                <a:solidFill>
                  <a:schemeClr val="accent3">
                    <a:lumMod val="10000"/>
                  </a:schemeClr>
                </a:solidFill>
                <a:latin typeface="Gen Jyuu Gothic Bold" pitchFamily="34" charset="-120"/>
                <a:ea typeface="Gen Jyuu Gothic Bold" pitchFamily="34" charset="-120"/>
                <a:cs typeface="Gen Jyuu Gothic Bold" pitchFamily="34" charset="-120"/>
              </a:rPr>
              <a:t>我們需要新思維</a:t>
            </a:r>
            <a:r>
              <a:rPr lang="en-US" altLang="zh-TW" dirty="0">
                <a:solidFill>
                  <a:schemeClr val="accent3">
                    <a:lumMod val="10000"/>
                  </a:schemeClr>
                </a:solidFill>
                <a:latin typeface="Gen Jyuu Gothic Bold" pitchFamily="34" charset="-120"/>
                <a:ea typeface="Gen Jyuu Gothic Bold" pitchFamily="34" charset="-120"/>
                <a:cs typeface="Gen Jyuu Gothic Bold" pitchFamily="34" charset="-120"/>
              </a:rPr>
              <a:t>!</a:t>
            </a:r>
          </a:p>
        </p:txBody>
      </p:sp>
      <p:sp>
        <p:nvSpPr>
          <p:cNvPr id="5" name="投影片編號版面配置區 4"/>
          <p:cNvSpPr>
            <a:spLocks noGrp="1"/>
          </p:cNvSpPr>
          <p:nvPr>
            <p:ph type="sldNum" sz="quarter" idx="12"/>
          </p:nvPr>
        </p:nvSpPr>
        <p:spPr/>
        <p:txBody>
          <a:bodyPr/>
          <a:lstStyle/>
          <a:p>
            <a:fld id="{AC92F197-9532-471B-9190-14BFE04B8C83}" type="slidenum">
              <a:rPr lang="zh-TW" altLang="en-US" smtClean="0"/>
              <a:pPr/>
              <a:t>54</a:t>
            </a:fld>
            <a:endParaRPr lang="zh-TW" altLang="en-US" dirty="0"/>
          </a:p>
        </p:txBody>
      </p:sp>
    </p:spTree>
    <p:extLst>
      <p:ext uri="{BB962C8B-B14F-4D97-AF65-F5344CB8AC3E}">
        <p14:creationId xmlns:p14="http://schemas.microsoft.com/office/powerpoint/2010/main" val="6540227"/>
      </p:ext>
    </p:extLst>
  </p:cSld>
  <p:clrMapOvr>
    <a:masterClrMapping/>
  </p:clrMapOvr>
  <p:transition spd="slow"/>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938286" y="844925"/>
            <a:ext cx="10092268" cy="1147312"/>
          </a:xfrm>
        </p:spPr>
        <p:txBody>
          <a:bodyPr/>
          <a:lstStyle/>
          <a:p>
            <a:r>
              <a:rPr lang="zh-TW" altLang="en-US" b="0" dirty="0">
                <a:effectLst/>
                <a:latin typeface="Gen Jyuu Gothic Bold" pitchFamily="34" charset="-120"/>
                <a:ea typeface="Gen Jyuu Gothic Bold" pitchFamily="34" charset="-120"/>
                <a:cs typeface="Gen Jyuu Gothic Bold" pitchFamily="34" charset="-120"/>
              </a:rPr>
              <a:t>修復式正義推廣影片</a:t>
            </a:r>
          </a:p>
        </p:txBody>
      </p:sp>
      <p:pic>
        <p:nvPicPr>
          <p:cNvPr id="1026" name="Picture 2">
            <a:hlinkClick r:id="rId2"/>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345" t="22500" r="35312" b="23611"/>
          <a:stretch/>
        </p:blipFill>
        <p:spPr bwMode="auto">
          <a:xfrm>
            <a:off x="2707820" y="2276162"/>
            <a:ext cx="6553201" cy="3186268"/>
          </a:xfrm>
          <a:prstGeom prst="rect">
            <a:avLst/>
          </a:prstGeom>
          <a:noFill/>
          <a:ln w="76200">
            <a:solidFill>
              <a:srgbClr val="00206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descr="C:\Users\angel\OneDrive\文件\律師活動\委員會\1.編修講義\律師公會.jfif"/>
          <p:cNvPicPr>
            <a:picLocks noChangeAspect="1" noChangeArrowheads="1"/>
          </p:cNvPicPr>
          <p:nvPr/>
        </p:nvPicPr>
        <p:blipFill>
          <a:blip r:embed="rId4">
            <a:duotone>
              <a:schemeClr val="accent3">
                <a:shade val="45000"/>
                <a:satMod val="135000"/>
              </a:schemeClr>
              <a:prstClr val="white"/>
            </a:duotone>
            <a:extLst>
              <a:ext uri="{BEBA8EAE-BF5A-486C-A8C5-ECC9F3942E4B}">
                <a14:imgProps xmlns:a14="http://schemas.microsoft.com/office/drawing/2010/main">
                  <a14:imgLayer r:embed="rId5">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9618049" y="1026794"/>
            <a:ext cx="1552872" cy="1552872"/>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3" name="Picture 2" descr="C:\Users\angel\OneDrive\文件\律師活動\修復式正義\委員會\1.編修講義\修訂\增加資料\委員會.png">
            <a:hlinkClick r:id="rId2"/>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1538" t="9707" r="10805" b="11172"/>
          <a:stretch/>
        </p:blipFill>
        <p:spPr bwMode="auto">
          <a:xfrm>
            <a:off x="9600354" y="3287484"/>
            <a:ext cx="1570567" cy="1600201"/>
          </a:xfrm>
          <a:prstGeom prst="rect">
            <a:avLst/>
          </a:prstGeom>
          <a:noFill/>
          <a:extLst>
            <a:ext uri="{909E8E84-426E-40DD-AFC4-6F175D3DCCD1}">
              <a14:hiddenFill xmlns:a14="http://schemas.microsoft.com/office/drawing/2010/main">
                <a:solidFill>
                  <a:srgbClr val="FFFFFF"/>
                </a:solidFill>
              </a14:hiddenFill>
            </a:ext>
          </a:extLst>
        </p:spPr>
      </p:pic>
      <p:sp>
        <p:nvSpPr>
          <p:cNvPr id="6" name="等腰三角形 5">
            <a:hlinkClick r:id="rId2"/>
          </p:cNvPr>
          <p:cNvSpPr/>
          <p:nvPr/>
        </p:nvSpPr>
        <p:spPr>
          <a:xfrm rot="5400000">
            <a:off x="8781746" y="4969942"/>
            <a:ext cx="333919" cy="381000"/>
          </a:xfrm>
          <a:prstGeom prst="triangle">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zh-TW" altLang="en-US"/>
          </a:p>
        </p:txBody>
      </p:sp>
      <p:sp>
        <p:nvSpPr>
          <p:cNvPr id="5" name="投影片編號版面配置區 4"/>
          <p:cNvSpPr>
            <a:spLocks noGrp="1"/>
          </p:cNvSpPr>
          <p:nvPr>
            <p:ph type="sldNum" sz="quarter" idx="12"/>
          </p:nvPr>
        </p:nvSpPr>
        <p:spPr/>
        <p:txBody>
          <a:bodyPr/>
          <a:lstStyle/>
          <a:p>
            <a:fld id="{AC92F197-9532-471B-9190-14BFE04B8C83}" type="slidenum">
              <a:rPr lang="zh-TW" altLang="en-US" smtClean="0"/>
              <a:pPr/>
              <a:t>55</a:t>
            </a:fld>
            <a:endParaRPr lang="zh-TW" altLang="en-US"/>
          </a:p>
        </p:txBody>
      </p:sp>
    </p:spTree>
    <p:extLst>
      <p:ext uri="{BB962C8B-B14F-4D97-AF65-F5344CB8AC3E}">
        <p14:creationId xmlns:p14="http://schemas.microsoft.com/office/powerpoint/2010/main" val="3147076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randombar(horizontal)">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版面配置區 4"/>
          <p:cNvSpPr>
            <a:spLocks noGrp="1"/>
          </p:cNvSpPr>
          <p:nvPr>
            <p:ph type="body" idx="1"/>
          </p:nvPr>
        </p:nvSpPr>
        <p:spPr>
          <a:xfrm>
            <a:off x="1320488" y="3350836"/>
            <a:ext cx="10092269" cy="975783"/>
          </a:xfrm>
        </p:spPr>
        <p:txBody>
          <a:bodyPr>
            <a:noAutofit/>
          </a:bodyPr>
          <a:lstStyle/>
          <a:p>
            <a:pPr algn="ctr"/>
            <a:r>
              <a:rPr lang="zh-TW" altLang="en-US" sz="6000" dirty="0">
                <a:solidFill>
                  <a:schemeClr val="tx1">
                    <a:lumMod val="10000"/>
                  </a:schemeClr>
                </a:solidFill>
                <a:latin typeface="Gen Jyuu Gothic Bold" pitchFamily="34" charset="-120"/>
                <a:ea typeface="Gen Jyuu Gothic Bold" pitchFamily="34" charset="-120"/>
                <a:cs typeface="Gen Jyuu Gothic Bold" pitchFamily="34" charset="-120"/>
              </a:rPr>
              <a:t>什麼是修復式正義？</a:t>
            </a:r>
          </a:p>
        </p:txBody>
      </p:sp>
      <p:sp>
        <p:nvSpPr>
          <p:cNvPr id="6" name="文字方塊 5"/>
          <p:cNvSpPr txBox="1"/>
          <p:nvPr/>
        </p:nvSpPr>
        <p:spPr>
          <a:xfrm>
            <a:off x="1569720" y="138824"/>
            <a:ext cx="1996440" cy="338554"/>
          </a:xfrm>
          <a:prstGeom prst="rect">
            <a:avLst/>
          </a:prstGeom>
          <a:noFill/>
        </p:spPr>
        <p:txBody>
          <a:bodyPr wrap="square" rtlCol="0">
            <a:spAutoFit/>
          </a:bodyPr>
          <a:lstStyle/>
          <a:p>
            <a:r>
              <a:rPr lang="zh-TW" altLang="en-US" sz="1600" b="1" dirty="0">
                <a:solidFill>
                  <a:srgbClr val="DDA57F"/>
                </a:solidFill>
                <a:latin typeface="Gen Jyuu Gothic Bold" pitchFamily="34" charset="-120"/>
                <a:ea typeface="Gen Jyuu Gothic Bold" pitchFamily="34" charset="-120"/>
                <a:cs typeface="Gen Jyuu Gothic Bold" pitchFamily="34" charset="-120"/>
              </a:rPr>
              <a:t>修復式正義委員會</a:t>
            </a:r>
          </a:p>
        </p:txBody>
      </p:sp>
      <p:sp>
        <p:nvSpPr>
          <p:cNvPr id="7" name="文字版面配置區 4"/>
          <p:cNvSpPr txBox="1">
            <a:spLocks/>
          </p:cNvSpPr>
          <p:nvPr/>
        </p:nvSpPr>
        <p:spPr>
          <a:xfrm>
            <a:off x="2841171" y="4403888"/>
            <a:ext cx="8964749" cy="975783"/>
          </a:xfrm>
          <a:prstGeom prst="rect">
            <a:avLst/>
          </a:prstGeom>
        </p:spPr>
        <p:txBody>
          <a:bodyPr vert="horz" lIns="91440" tIns="45720" rIns="91440" bIns="45720" rtlCol="0" anchor="t">
            <a:normAutofit/>
          </a:bodyPr>
          <a:lstStyle>
            <a:lvl1pPr marL="0" indent="0" algn="l" defTabSz="914400" rtl="0" eaLnBrk="1" latinLnBrk="0" hangingPunct="1">
              <a:spcBef>
                <a:spcPts val="800"/>
              </a:spcBef>
              <a:buFont typeface="Arial" pitchFamily="34" charse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l" defTabSz="914400" rtl="0" eaLnBrk="1" latinLnBrk="0" hangingPunct="1">
              <a:spcBef>
                <a:spcPts val="300"/>
              </a:spcBef>
              <a:buClr>
                <a:schemeClr val="accent2"/>
              </a:buClr>
              <a:buFont typeface="Wingdings" pitchFamily="2" charset="2"/>
              <a:buNone/>
              <a:defRPr sz="1800" kern="1200">
                <a:solidFill>
                  <a:schemeClr val="tx1">
                    <a:tint val="75000"/>
                  </a:schemeClr>
                </a:solidFill>
                <a:latin typeface="+mn-lt"/>
                <a:ea typeface="+mn-ea"/>
                <a:cs typeface="+mn-cs"/>
              </a:defRPr>
            </a:lvl2pPr>
            <a:lvl3pPr marL="914400" indent="0" algn="l" defTabSz="914400" rtl="0" eaLnBrk="1" latinLnBrk="0" hangingPunct="1">
              <a:spcBef>
                <a:spcPts val="300"/>
              </a:spcBef>
              <a:buClr>
                <a:schemeClr val="accent2"/>
              </a:buClr>
              <a:buFont typeface="Wingdings" pitchFamily="2" charset="2"/>
              <a:buNone/>
              <a:defRPr sz="1600" kern="1200">
                <a:solidFill>
                  <a:schemeClr val="tx1">
                    <a:tint val="75000"/>
                  </a:schemeClr>
                </a:solidFill>
                <a:latin typeface="+mn-lt"/>
                <a:ea typeface="+mn-ea"/>
                <a:cs typeface="+mn-cs"/>
              </a:defRPr>
            </a:lvl3pPr>
            <a:lvl4pPr marL="13716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4pPr>
            <a:lvl5pPr marL="18288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5pPr>
            <a:lvl6pPr marL="22860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6pPr>
            <a:lvl7pPr marL="27432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7pPr>
            <a:lvl8pPr marL="32004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8pPr>
            <a:lvl9pPr marL="36576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9pPr>
          </a:lstStyle>
          <a:p>
            <a:pPr algn="ctr"/>
            <a:r>
              <a:rPr lang="zh-TW" altLang="en-US" sz="3600" dirty="0">
                <a:solidFill>
                  <a:srgbClr val="7030A0"/>
                </a:solidFill>
                <a:latin typeface="Gen Jyuu Gothic Bold" pitchFamily="34" charset="-120"/>
                <a:ea typeface="Gen Jyuu Gothic Bold" pitchFamily="34" charset="-120"/>
                <a:cs typeface="Gen Jyuu Gothic Bold" pitchFamily="34" charset="-120"/>
              </a:rPr>
              <a:t>不只是認錯，承擔責任修復關係</a:t>
            </a:r>
            <a:r>
              <a:rPr lang="en-US" altLang="zh-TW" sz="3600" dirty="0">
                <a:solidFill>
                  <a:srgbClr val="7030A0"/>
                </a:solidFill>
                <a:latin typeface="Gen Jyuu Gothic Bold" pitchFamily="34" charset="-120"/>
                <a:ea typeface="Gen Jyuu Gothic Bold" pitchFamily="34" charset="-120"/>
                <a:cs typeface="Gen Jyuu Gothic Bold" pitchFamily="34" charset="-120"/>
              </a:rPr>
              <a:t>!</a:t>
            </a:r>
            <a:endParaRPr lang="zh-TW" altLang="en-US" sz="3600" dirty="0">
              <a:solidFill>
                <a:srgbClr val="7030A0"/>
              </a:solidFill>
              <a:latin typeface="Gen Jyuu Gothic Bold" pitchFamily="34" charset="-120"/>
              <a:ea typeface="Gen Jyuu Gothic Bold" pitchFamily="34" charset="-120"/>
              <a:cs typeface="Gen Jyuu Gothic Bold" pitchFamily="34" charset="-120"/>
            </a:endParaRPr>
          </a:p>
        </p:txBody>
      </p:sp>
      <p:sp>
        <p:nvSpPr>
          <p:cNvPr id="3" name="投影片編號版面配置區 2"/>
          <p:cNvSpPr>
            <a:spLocks noGrp="1"/>
          </p:cNvSpPr>
          <p:nvPr>
            <p:ph type="sldNum" sz="quarter" idx="12"/>
          </p:nvPr>
        </p:nvSpPr>
        <p:spPr/>
        <p:txBody>
          <a:bodyPr/>
          <a:lstStyle/>
          <a:p>
            <a:fld id="{AC92F197-9532-471B-9190-14BFE04B8C83}" type="slidenum">
              <a:rPr lang="zh-TW" altLang="en-US" smtClean="0"/>
              <a:pPr/>
              <a:t>56</a:t>
            </a:fld>
            <a:endParaRPr lang="zh-TW" altLang="en-US"/>
          </a:p>
        </p:txBody>
      </p:sp>
    </p:spTree>
    <p:extLst>
      <p:ext uri="{BB962C8B-B14F-4D97-AF65-F5344CB8AC3E}">
        <p14:creationId xmlns:p14="http://schemas.microsoft.com/office/powerpoint/2010/main" val="241243682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版面配置區 4"/>
          <p:cNvSpPr>
            <a:spLocks noGrp="1"/>
          </p:cNvSpPr>
          <p:nvPr>
            <p:ph type="body" idx="1"/>
          </p:nvPr>
        </p:nvSpPr>
        <p:spPr>
          <a:xfrm>
            <a:off x="5660572" y="2453217"/>
            <a:ext cx="6531428" cy="975783"/>
          </a:xfrm>
        </p:spPr>
        <p:txBody>
          <a:bodyPr>
            <a:noAutofit/>
          </a:bodyPr>
          <a:lstStyle/>
          <a:p>
            <a:pPr algn="ctr"/>
            <a:r>
              <a:rPr lang="zh-TW" altLang="en-US" sz="6000" dirty="0">
                <a:solidFill>
                  <a:schemeClr val="tx1">
                    <a:lumMod val="10000"/>
                  </a:schemeClr>
                </a:solidFill>
                <a:latin typeface="Gen Jyuu Gothic Bold" pitchFamily="34" charset="-120"/>
                <a:ea typeface="Gen Jyuu Gothic Bold" pitchFamily="34" charset="-120"/>
                <a:cs typeface="Gen Jyuu Gothic Bold" pitchFamily="34" charset="-120"/>
                <a:hlinkClick r:id="rId2"/>
              </a:rPr>
              <a:t>我們與惡的距離</a:t>
            </a:r>
            <a:r>
              <a:rPr lang="zh-TW" altLang="en-US" sz="6000" dirty="0">
                <a:solidFill>
                  <a:schemeClr val="tx1">
                    <a:lumMod val="10000"/>
                  </a:schemeClr>
                </a:solidFill>
                <a:latin typeface="Gen Jyuu Gothic Bold" pitchFamily="34" charset="-120"/>
                <a:ea typeface="Gen Jyuu Gothic Bold" pitchFamily="34" charset="-120"/>
                <a:cs typeface="Gen Jyuu Gothic Bold" pitchFamily="34" charset="-120"/>
              </a:rPr>
              <a:t>（</a:t>
            </a:r>
            <a:r>
              <a:rPr lang="en-US" altLang="zh-TW" sz="6000" dirty="0">
                <a:solidFill>
                  <a:schemeClr val="tx1">
                    <a:lumMod val="10000"/>
                  </a:schemeClr>
                </a:solidFill>
                <a:latin typeface="Gen Jyuu Gothic Bold" pitchFamily="34" charset="-120"/>
                <a:ea typeface="Gen Jyuu Gothic Bold" pitchFamily="34" charset="-120"/>
                <a:cs typeface="Gen Jyuu Gothic Bold" pitchFamily="34" charset="-120"/>
              </a:rPr>
              <a:t>2019</a:t>
            </a:r>
            <a:r>
              <a:rPr lang="zh-TW" altLang="en-US" sz="6000" dirty="0">
                <a:solidFill>
                  <a:schemeClr val="tx1">
                    <a:lumMod val="10000"/>
                  </a:schemeClr>
                </a:solidFill>
                <a:latin typeface="Gen Jyuu Gothic Bold" pitchFamily="34" charset="-120"/>
                <a:ea typeface="Gen Jyuu Gothic Bold" pitchFamily="34" charset="-120"/>
                <a:cs typeface="Gen Jyuu Gothic Bold" pitchFamily="34" charset="-120"/>
              </a:rPr>
              <a:t>）</a:t>
            </a:r>
          </a:p>
        </p:txBody>
      </p:sp>
      <p:sp>
        <p:nvSpPr>
          <p:cNvPr id="6" name="文字方塊 5"/>
          <p:cNvSpPr txBox="1"/>
          <p:nvPr/>
        </p:nvSpPr>
        <p:spPr>
          <a:xfrm>
            <a:off x="1569720" y="138824"/>
            <a:ext cx="1996440" cy="338554"/>
          </a:xfrm>
          <a:prstGeom prst="rect">
            <a:avLst/>
          </a:prstGeom>
          <a:noFill/>
        </p:spPr>
        <p:txBody>
          <a:bodyPr wrap="square" rtlCol="0">
            <a:spAutoFit/>
          </a:bodyPr>
          <a:lstStyle/>
          <a:p>
            <a:r>
              <a:rPr lang="zh-TW" altLang="en-US" sz="1600" b="1" dirty="0">
                <a:solidFill>
                  <a:srgbClr val="DDA57F"/>
                </a:solidFill>
                <a:latin typeface="Gen Jyuu Gothic Bold" pitchFamily="34" charset="-120"/>
                <a:ea typeface="Gen Jyuu Gothic Bold" pitchFamily="34" charset="-120"/>
                <a:cs typeface="Gen Jyuu Gothic Bold" pitchFamily="34" charset="-120"/>
              </a:rPr>
              <a:t>修復式正義委員會</a:t>
            </a:r>
          </a:p>
        </p:txBody>
      </p:sp>
      <p:sp>
        <p:nvSpPr>
          <p:cNvPr id="7" name="文字版面配置區 4"/>
          <p:cNvSpPr txBox="1">
            <a:spLocks/>
          </p:cNvSpPr>
          <p:nvPr/>
        </p:nvSpPr>
        <p:spPr>
          <a:xfrm>
            <a:off x="3653246" y="3999267"/>
            <a:ext cx="8964749" cy="975783"/>
          </a:xfrm>
          <a:prstGeom prst="rect">
            <a:avLst/>
          </a:prstGeom>
        </p:spPr>
        <p:txBody>
          <a:bodyPr vert="horz" lIns="91440" tIns="45720" rIns="91440" bIns="45720" rtlCol="0" anchor="t">
            <a:normAutofit/>
          </a:bodyPr>
          <a:lstStyle>
            <a:lvl1pPr marL="0" indent="0" algn="l" defTabSz="914400" rtl="0" eaLnBrk="1" latinLnBrk="0" hangingPunct="1">
              <a:spcBef>
                <a:spcPts val="800"/>
              </a:spcBef>
              <a:buFont typeface="Arial" pitchFamily="34" charse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l" defTabSz="914400" rtl="0" eaLnBrk="1" latinLnBrk="0" hangingPunct="1">
              <a:spcBef>
                <a:spcPts val="300"/>
              </a:spcBef>
              <a:buClr>
                <a:schemeClr val="accent2"/>
              </a:buClr>
              <a:buFont typeface="Wingdings" pitchFamily="2" charset="2"/>
              <a:buNone/>
              <a:defRPr sz="1800" kern="1200">
                <a:solidFill>
                  <a:schemeClr val="tx1">
                    <a:tint val="75000"/>
                  </a:schemeClr>
                </a:solidFill>
                <a:latin typeface="+mn-lt"/>
                <a:ea typeface="+mn-ea"/>
                <a:cs typeface="+mn-cs"/>
              </a:defRPr>
            </a:lvl2pPr>
            <a:lvl3pPr marL="914400" indent="0" algn="l" defTabSz="914400" rtl="0" eaLnBrk="1" latinLnBrk="0" hangingPunct="1">
              <a:spcBef>
                <a:spcPts val="300"/>
              </a:spcBef>
              <a:buClr>
                <a:schemeClr val="accent2"/>
              </a:buClr>
              <a:buFont typeface="Wingdings" pitchFamily="2" charset="2"/>
              <a:buNone/>
              <a:defRPr sz="1600" kern="1200">
                <a:solidFill>
                  <a:schemeClr val="tx1">
                    <a:tint val="75000"/>
                  </a:schemeClr>
                </a:solidFill>
                <a:latin typeface="+mn-lt"/>
                <a:ea typeface="+mn-ea"/>
                <a:cs typeface="+mn-cs"/>
              </a:defRPr>
            </a:lvl3pPr>
            <a:lvl4pPr marL="13716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4pPr>
            <a:lvl5pPr marL="18288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5pPr>
            <a:lvl6pPr marL="22860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6pPr>
            <a:lvl7pPr marL="27432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7pPr>
            <a:lvl8pPr marL="32004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8pPr>
            <a:lvl9pPr marL="36576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9pPr>
          </a:lstStyle>
          <a:p>
            <a:pPr algn="ctr"/>
            <a:endParaRPr lang="zh-TW" altLang="en-US" sz="3600" dirty="0">
              <a:solidFill>
                <a:srgbClr val="7030A0"/>
              </a:solidFill>
              <a:latin typeface="Gen Jyuu Gothic Bold" pitchFamily="34" charset="-120"/>
              <a:ea typeface="Gen Jyuu Gothic Bold" pitchFamily="34" charset="-120"/>
              <a:cs typeface="Gen Jyuu Gothic Bold" pitchFamily="34" charset="-120"/>
            </a:endParaRPr>
          </a:p>
        </p:txBody>
      </p:sp>
      <p:sp>
        <p:nvSpPr>
          <p:cNvPr id="3" name="投影片編號版面配置區 2"/>
          <p:cNvSpPr>
            <a:spLocks noGrp="1"/>
          </p:cNvSpPr>
          <p:nvPr>
            <p:ph type="sldNum" sz="quarter" idx="12"/>
          </p:nvPr>
        </p:nvSpPr>
        <p:spPr/>
        <p:txBody>
          <a:bodyPr/>
          <a:lstStyle/>
          <a:p>
            <a:fld id="{AC92F197-9532-471B-9190-14BFE04B8C83}" type="slidenum">
              <a:rPr lang="zh-TW" altLang="en-US" smtClean="0"/>
              <a:pPr/>
              <a:t>57</a:t>
            </a:fld>
            <a:endParaRPr lang="zh-TW" altLang="en-US"/>
          </a:p>
        </p:txBody>
      </p:sp>
      <p:pic>
        <p:nvPicPr>
          <p:cNvPr id="8" name="圖片 7">
            <a:extLst>
              <a:ext uri="{FF2B5EF4-FFF2-40B4-BE49-F238E27FC236}">
                <a16:creationId xmlns:a16="http://schemas.microsoft.com/office/drawing/2014/main" id="{53455802-B01C-06E6-260B-B25494140E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0692" y="1625259"/>
            <a:ext cx="3569753" cy="5093917"/>
          </a:xfrm>
          <a:prstGeom prst="rect">
            <a:avLst/>
          </a:prstGeom>
        </p:spPr>
      </p:pic>
      <p:sp>
        <p:nvSpPr>
          <p:cNvPr id="9" name="文字版面配置區 4">
            <a:extLst>
              <a:ext uri="{FF2B5EF4-FFF2-40B4-BE49-F238E27FC236}">
                <a16:creationId xmlns:a16="http://schemas.microsoft.com/office/drawing/2014/main" id="{5E530B2E-80E6-340A-E643-6FEA09333AA5}"/>
              </a:ext>
            </a:extLst>
          </p:cNvPr>
          <p:cNvSpPr txBox="1">
            <a:spLocks/>
          </p:cNvSpPr>
          <p:nvPr/>
        </p:nvSpPr>
        <p:spPr>
          <a:xfrm>
            <a:off x="3799114" y="4487158"/>
            <a:ext cx="8964749" cy="975783"/>
          </a:xfrm>
          <a:prstGeom prst="rect">
            <a:avLst/>
          </a:prstGeom>
        </p:spPr>
        <p:txBody>
          <a:bodyPr vert="horz" lIns="91440" tIns="45720" rIns="91440" bIns="45720" rtlCol="0" anchor="t">
            <a:normAutofit/>
          </a:bodyPr>
          <a:lstStyle>
            <a:lvl1pPr marL="0" indent="0" algn="l" defTabSz="914400" rtl="0" eaLnBrk="1" latinLnBrk="0" hangingPunct="1">
              <a:spcBef>
                <a:spcPts val="800"/>
              </a:spcBef>
              <a:buFont typeface="Arial" pitchFamily="34" charse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l" defTabSz="914400" rtl="0" eaLnBrk="1" latinLnBrk="0" hangingPunct="1">
              <a:spcBef>
                <a:spcPts val="300"/>
              </a:spcBef>
              <a:buClr>
                <a:schemeClr val="accent2"/>
              </a:buClr>
              <a:buFont typeface="Wingdings" pitchFamily="2" charset="2"/>
              <a:buNone/>
              <a:defRPr sz="1800" kern="1200">
                <a:solidFill>
                  <a:schemeClr val="tx1">
                    <a:tint val="75000"/>
                  </a:schemeClr>
                </a:solidFill>
                <a:latin typeface="+mn-lt"/>
                <a:ea typeface="+mn-ea"/>
                <a:cs typeface="+mn-cs"/>
              </a:defRPr>
            </a:lvl2pPr>
            <a:lvl3pPr marL="914400" indent="0" algn="l" defTabSz="914400" rtl="0" eaLnBrk="1" latinLnBrk="0" hangingPunct="1">
              <a:spcBef>
                <a:spcPts val="300"/>
              </a:spcBef>
              <a:buClr>
                <a:schemeClr val="accent2"/>
              </a:buClr>
              <a:buFont typeface="Wingdings" pitchFamily="2" charset="2"/>
              <a:buNone/>
              <a:defRPr sz="1600" kern="1200">
                <a:solidFill>
                  <a:schemeClr val="tx1">
                    <a:tint val="75000"/>
                  </a:schemeClr>
                </a:solidFill>
                <a:latin typeface="+mn-lt"/>
                <a:ea typeface="+mn-ea"/>
                <a:cs typeface="+mn-cs"/>
              </a:defRPr>
            </a:lvl3pPr>
            <a:lvl4pPr marL="13716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4pPr>
            <a:lvl5pPr marL="18288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5pPr>
            <a:lvl6pPr marL="22860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6pPr>
            <a:lvl7pPr marL="27432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7pPr>
            <a:lvl8pPr marL="32004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8pPr>
            <a:lvl9pPr marL="36576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9pPr>
          </a:lstStyle>
          <a:p>
            <a:pPr algn="ctr"/>
            <a:r>
              <a:rPr lang="zh-TW" altLang="en-US" sz="3600" dirty="0">
                <a:solidFill>
                  <a:srgbClr val="7030A0"/>
                </a:solidFill>
                <a:latin typeface="Gen Jyuu Gothic Bold" pitchFamily="34" charset="-120"/>
                <a:ea typeface="Gen Jyuu Gothic Bold" pitchFamily="34" charset="-120"/>
                <a:cs typeface="Gen Jyuu Gothic Bold" pitchFamily="34" charset="-120"/>
                <a:hlinkClick r:id="rId4"/>
              </a:rPr>
              <a:t>李曉明的父母道歉了，然後呢？</a:t>
            </a:r>
            <a:endParaRPr lang="zh-TW" altLang="en-US" sz="3600" dirty="0">
              <a:solidFill>
                <a:srgbClr val="7030A0"/>
              </a:solidFill>
              <a:latin typeface="Gen Jyuu Gothic Bold" pitchFamily="34" charset="-120"/>
              <a:ea typeface="Gen Jyuu Gothic Bold" pitchFamily="34" charset="-120"/>
              <a:cs typeface="Gen Jyuu Gothic Bold" pitchFamily="34" charset="-120"/>
            </a:endParaRPr>
          </a:p>
        </p:txBody>
      </p:sp>
    </p:spTree>
    <p:extLst>
      <p:ext uri="{BB962C8B-B14F-4D97-AF65-F5344CB8AC3E}">
        <p14:creationId xmlns:p14="http://schemas.microsoft.com/office/powerpoint/2010/main" val="342267895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版面配置區 4"/>
          <p:cNvSpPr>
            <a:spLocks noGrp="1"/>
          </p:cNvSpPr>
          <p:nvPr>
            <p:ph type="body" idx="1"/>
          </p:nvPr>
        </p:nvSpPr>
        <p:spPr>
          <a:xfrm>
            <a:off x="7366397" y="477378"/>
            <a:ext cx="3930781" cy="975783"/>
          </a:xfrm>
        </p:spPr>
        <p:txBody>
          <a:bodyPr>
            <a:noAutofit/>
          </a:bodyPr>
          <a:lstStyle/>
          <a:p>
            <a:pPr algn="ctr"/>
            <a:r>
              <a:rPr lang="zh-TW" altLang="en-US" sz="6000" dirty="0">
                <a:solidFill>
                  <a:schemeClr val="tx1">
                    <a:lumMod val="10000"/>
                  </a:schemeClr>
                </a:solidFill>
                <a:latin typeface="Gen Jyuu Gothic Bold" pitchFamily="34" charset="-120"/>
                <a:ea typeface="Gen Jyuu Gothic Bold" pitchFamily="34" charset="-120"/>
                <a:cs typeface="Gen Jyuu Gothic Bold" pitchFamily="34" charset="-120"/>
                <a:hlinkClick r:id="rId2"/>
              </a:rPr>
              <a:t>心靈暗湧</a:t>
            </a:r>
            <a:endParaRPr lang="zh-TW" altLang="en-US" sz="6000" dirty="0">
              <a:solidFill>
                <a:schemeClr val="tx1">
                  <a:lumMod val="10000"/>
                </a:schemeClr>
              </a:solidFill>
              <a:latin typeface="Gen Jyuu Gothic Bold" pitchFamily="34" charset="-120"/>
              <a:ea typeface="Gen Jyuu Gothic Bold" pitchFamily="34" charset="-120"/>
              <a:cs typeface="Gen Jyuu Gothic Bold" pitchFamily="34" charset="-120"/>
            </a:endParaRPr>
          </a:p>
        </p:txBody>
      </p:sp>
      <p:sp>
        <p:nvSpPr>
          <p:cNvPr id="6" name="文字方塊 5"/>
          <p:cNvSpPr txBox="1"/>
          <p:nvPr/>
        </p:nvSpPr>
        <p:spPr>
          <a:xfrm>
            <a:off x="1569720" y="138824"/>
            <a:ext cx="1996440" cy="338554"/>
          </a:xfrm>
          <a:prstGeom prst="rect">
            <a:avLst/>
          </a:prstGeom>
          <a:noFill/>
        </p:spPr>
        <p:txBody>
          <a:bodyPr wrap="square" rtlCol="0">
            <a:spAutoFit/>
          </a:bodyPr>
          <a:lstStyle/>
          <a:p>
            <a:r>
              <a:rPr lang="zh-TW" altLang="en-US" sz="1600" b="1" dirty="0">
                <a:solidFill>
                  <a:srgbClr val="DDA57F"/>
                </a:solidFill>
                <a:latin typeface="Gen Jyuu Gothic Bold" pitchFamily="34" charset="-120"/>
                <a:ea typeface="Gen Jyuu Gothic Bold" pitchFamily="34" charset="-120"/>
                <a:cs typeface="Gen Jyuu Gothic Bold" pitchFamily="34" charset="-120"/>
              </a:rPr>
              <a:t>修復式正義委員會</a:t>
            </a:r>
          </a:p>
        </p:txBody>
      </p:sp>
      <p:sp>
        <p:nvSpPr>
          <p:cNvPr id="7" name="文字版面配置區 4"/>
          <p:cNvSpPr txBox="1">
            <a:spLocks/>
          </p:cNvSpPr>
          <p:nvPr/>
        </p:nvSpPr>
        <p:spPr>
          <a:xfrm>
            <a:off x="3688080" y="1639245"/>
            <a:ext cx="8964749" cy="975783"/>
          </a:xfrm>
          <a:prstGeom prst="rect">
            <a:avLst/>
          </a:prstGeom>
        </p:spPr>
        <p:txBody>
          <a:bodyPr vert="horz" lIns="91440" tIns="45720" rIns="91440" bIns="45720" rtlCol="0" anchor="t">
            <a:normAutofit/>
          </a:bodyPr>
          <a:lstStyle>
            <a:lvl1pPr marL="0" indent="0" algn="l" defTabSz="914400" rtl="0" eaLnBrk="1" latinLnBrk="0" hangingPunct="1">
              <a:spcBef>
                <a:spcPts val="800"/>
              </a:spcBef>
              <a:buFont typeface="Arial" pitchFamily="34" charse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l" defTabSz="914400" rtl="0" eaLnBrk="1" latinLnBrk="0" hangingPunct="1">
              <a:spcBef>
                <a:spcPts val="300"/>
              </a:spcBef>
              <a:buClr>
                <a:schemeClr val="accent2"/>
              </a:buClr>
              <a:buFont typeface="Wingdings" pitchFamily="2" charset="2"/>
              <a:buNone/>
              <a:defRPr sz="1800" kern="1200">
                <a:solidFill>
                  <a:schemeClr val="tx1">
                    <a:tint val="75000"/>
                  </a:schemeClr>
                </a:solidFill>
                <a:latin typeface="+mn-lt"/>
                <a:ea typeface="+mn-ea"/>
                <a:cs typeface="+mn-cs"/>
              </a:defRPr>
            </a:lvl2pPr>
            <a:lvl3pPr marL="914400" indent="0" algn="l" defTabSz="914400" rtl="0" eaLnBrk="1" latinLnBrk="0" hangingPunct="1">
              <a:spcBef>
                <a:spcPts val="300"/>
              </a:spcBef>
              <a:buClr>
                <a:schemeClr val="accent2"/>
              </a:buClr>
              <a:buFont typeface="Wingdings" pitchFamily="2" charset="2"/>
              <a:buNone/>
              <a:defRPr sz="1600" kern="1200">
                <a:solidFill>
                  <a:schemeClr val="tx1">
                    <a:tint val="75000"/>
                  </a:schemeClr>
                </a:solidFill>
                <a:latin typeface="+mn-lt"/>
                <a:ea typeface="+mn-ea"/>
                <a:cs typeface="+mn-cs"/>
              </a:defRPr>
            </a:lvl3pPr>
            <a:lvl4pPr marL="13716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4pPr>
            <a:lvl5pPr marL="18288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5pPr>
            <a:lvl6pPr marL="22860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6pPr>
            <a:lvl7pPr marL="27432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7pPr>
            <a:lvl8pPr marL="32004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8pPr>
            <a:lvl9pPr marL="36576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9pPr>
          </a:lstStyle>
          <a:p>
            <a:pPr algn="ctr"/>
            <a:r>
              <a:rPr lang="en-US" altLang="zh-TW" sz="3600" dirty="0">
                <a:solidFill>
                  <a:srgbClr val="7030A0"/>
                </a:solidFill>
                <a:latin typeface="Gen Jyuu Gothic Bold" pitchFamily="34" charset="-120"/>
                <a:ea typeface="Gen Jyuu Gothic Bold" pitchFamily="34" charset="-120"/>
                <a:cs typeface="Gen Jyuu Gothic Bold" pitchFamily="34" charset="-120"/>
              </a:rPr>
              <a:t>Troubled water(2008)</a:t>
            </a:r>
          </a:p>
          <a:p>
            <a:pPr algn="ctr"/>
            <a:endParaRPr lang="zh-TW" altLang="en-US" sz="3600" dirty="0">
              <a:solidFill>
                <a:srgbClr val="7030A0"/>
              </a:solidFill>
              <a:latin typeface="Gen Jyuu Gothic Bold" pitchFamily="34" charset="-120"/>
              <a:ea typeface="Gen Jyuu Gothic Bold" pitchFamily="34" charset="-120"/>
              <a:cs typeface="Gen Jyuu Gothic Bold" pitchFamily="34" charset="-120"/>
            </a:endParaRPr>
          </a:p>
        </p:txBody>
      </p:sp>
      <p:sp>
        <p:nvSpPr>
          <p:cNvPr id="3" name="投影片編號版面配置區 2"/>
          <p:cNvSpPr>
            <a:spLocks noGrp="1"/>
          </p:cNvSpPr>
          <p:nvPr>
            <p:ph type="sldNum" sz="quarter" idx="12"/>
          </p:nvPr>
        </p:nvSpPr>
        <p:spPr/>
        <p:txBody>
          <a:bodyPr/>
          <a:lstStyle/>
          <a:p>
            <a:fld id="{AC92F197-9532-471B-9190-14BFE04B8C83}" type="slidenum">
              <a:rPr lang="zh-TW" altLang="en-US" smtClean="0"/>
              <a:pPr/>
              <a:t>58</a:t>
            </a:fld>
            <a:endParaRPr lang="zh-TW" altLang="en-US"/>
          </a:p>
        </p:txBody>
      </p:sp>
      <p:pic>
        <p:nvPicPr>
          <p:cNvPr id="2" name="圖片 1">
            <a:extLst>
              <a:ext uri="{FF2B5EF4-FFF2-40B4-BE49-F238E27FC236}">
                <a16:creationId xmlns:a16="http://schemas.microsoft.com/office/drawing/2014/main" id="{677A7DFB-C918-4F14-C8A4-2401F69E67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0223" y="1685691"/>
            <a:ext cx="3580554" cy="5114563"/>
          </a:xfrm>
          <a:prstGeom prst="rect">
            <a:avLst/>
          </a:prstGeom>
        </p:spPr>
      </p:pic>
      <p:sp>
        <p:nvSpPr>
          <p:cNvPr id="4" name="文字方塊 3">
            <a:extLst>
              <a:ext uri="{FF2B5EF4-FFF2-40B4-BE49-F238E27FC236}">
                <a16:creationId xmlns:a16="http://schemas.microsoft.com/office/drawing/2014/main" id="{D96BE6A8-F090-D0D0-F0B8-94389D8DC47A}"/>
              </a:ext>
            </a:extLst>
          </p:cNvPr>
          <p:cNvSpPr txBox="1"/>
          <p:nvPr/>
        </p:nvSpPr>
        <p:spPr>
          <a:xfrm>
            <a:off x="4429139" y="2801112"/>
            <a:ext cx="7442805" cy="2031325"/>
          </a:xfrm>
          <a:prstGeom prst="rect">
            <a:avLst/>
          </a:prstGeom>
          <a:noFill/>
        </p:spPr>
        <p:txBody>
          <a:bodyPr wrap="square" rtlCol="0">
            <a:spAutoFit/>
          </a:bodyPr>
          <a:lstStyle/>
          <a:p>
            <a:r>
              <a:rPr lang="zh-TW" altLang="en-US" b="0" i="0" dirty="0">
                <a:solidFill>
                  <a:srgbClr val="131313"/>
                </a:solidFill>
                <a:effectLst/>
                <a:latin typeface="標楷體" panose="03000509000000000000" pitchFamily="65" charset="-120"/>
                <a:ea typeface="標楷體" panose="03000509000000000000" pitchFamily="65" charset="-120"/>
              </a:rPr>
              <a:t>一場意外 兩顆破碎的心 說不出口的真相 是心底最沉重的傷痛 </a:t>
            </a:r>
            <a:endParaRPr lang="en-US" altLang="zh-TW" b="0" i="0" dirty="0">
              <a:solidFill>
                <a:srgbClr val="131313"/>
              </a:solidFill>
              <a:effectLst/>
              <a:latin typeface="標楷體" panose="03000509000000000000" pitchFamily="65" charset="-120"/>
              <a:ea typeface="標楷體" panose="03000509000000000000" pitchFamily="65" charset="-120"/>
            </a:endParaRPr>
          </a:p>
          <a:p>
            <a:r>
              <a:rPr lang="zh-TW" altLang="en-US" b="0" i="0" dirty="0">
                <a:solidFill>
                  <a:srgbClr val="131313"/>
                </a:solidFill>
                <a:effectLst/>
                <a:latin typeface="標楷體" panose="03000509000000000000" pitchFamily="65" charset="-120"/>
                <a:ea typeface="標楷體" panose="03000509000000000000" pitchFamily="65" charset="-120"/>
              </a:rPr>
              <a:t>一個因為謀殺孩童入獄的少年，出獄後成為教堂管風琴手，希望開始嶄新的生活。</a:t>
            </a:r>
            <a:endParaRPr lang="en-US" altLang="zh-TW" b="0" i="0" dirty="0">
              <a:solidFill>
                <a:srgbClr val="131313"/>
              </a:solidFill>
              <a:effectLst/>
              <a:latin typeface="標楷體" panose="03000509000000000000" pitchFamily="65" charset="-120"/>
              <a:ea typeface="標楷體" panose="03000509000000000000" pitchFamily="65" charset="-120"/>
            </a:endParaRPr>
          </a:p>
          <a:p>
            <a:r>
              <a:rPr lang="zh-TW" altLang="en-US" b="0" i="0" dirty="0">
                <a:solidFill>
                  <a:srgbClr val="131313"/>
                </a:solidFill>
                <a:effectLst/>
                <a:latin typeface="標楷體" panose="03000509000000000000" pitchFamily="65" charset="-120"/>
                <a:ea typeface="標楷體" panose="03000509000000000000" pitchFamily="65" charset="-120"/>
              </a:rPr>
              <a:t>但命運總是愛捉弄人：他竟然在教堂內遇見了當年受害孩童的母親。</a:t>
            </a:r>
            <a:endParaRPr lang="en-US" altLang="zh-TW" b="0" i="0" dirty="0">
              <a:solidFill>
                <a:srgbClr val="131313"/>
              </a:solidFill>
              <a:effectLst/>
              <a:latin typeface="標楷體" panose="03000509000000000000" pitchFamily="65" charset="-120"/>
              <a:ea typeface="標楷體" panose="03000509000000000000" pitchFamily="65" charset="-120"/>
            </a:endParaRPr>
          </a:p>
          <a:p>
            <a:r>
              <a:rPr lang="zh-TW" altLang="en-US" b="0" i="0" dirty="0">
                <a:solidFill>
                  <a:srgbClr val="131313"/>
                </a:solidFill>
                <a:effectLst/>
                <a:latin typeface="標楷體" panose="03000509000000000000" pitchFamily="65" charset="-120"/>
                <a:ea typeface="標楷體" panose="03000509000000000000" pitchFamily="65" charset="-120"/>
              </a:rPr>
              <a:t>多年前的悲劇，讓少年和被害孩童母親的生活都蒙上了巨大陰影，而此刻的命運交錯是讓兩人解開沈重心結的契機，還是會將他們推入更深的悔恨與罪惡的深淵？ </a:t>
            </a:r>
            <a:endParaRPr lang="en-US" altLang="zh-TW" b="0" i="0" dirty="0">
              <a:solidFill>
                <a:srgbClr val="131313"/>
              </a:solidFill>
              <a:effectLst/>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47073912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版面配置區 4"/>
          <p:cNvSpPr>
            <a:spLocks noGrp="1"/>
          </p:cNvSpPr>
          <p:nvPr>
            <p:ph type="body" idx="1"/>
          </p:nvPr>
        </p:nvSpPr>
        <p:spPr>
          <a:xfrm>
            <a:off x="6383383" y="697396"/>
            <a:ext cx="5296973" cy="975783"/>
          </a:xfrm>
        </p:spPr>
        <p:txBody>
          <a:bodyPr>
            <a:noAutofit/>
          </a:bodyPr>
          <a:lstStyle/>
          <a:p>
            <a:pPr algn="ctr"/>
            <a:r>
              <a:rPr lang="zh-TW" altLang="en-US" sz="6000" dirty="0">
                <a:solidFill>
                  <a:schemeClr val="tx1">
                    <a:lumMod val="10000"/>
                  </a:schemeClr>
                </a:solidFill>
                <a:latin typeface="Gen Jyuu Gothic Bold" pitchFamily="34" charset="-120"/>
                <a:ea typeface="Gen Jyuu Gothic Bold" pitchFamily="34" charset="-120"/>
                <a:cs typeface="Gen Jyuu Gothic Bold" pitchFamily="34" charset="-120"/>
                <a:hlinkClick r:id="rId2"/>
              </a:rPr>
              <a:t>全民審判秀</a:t>
            </a:r>
            <a:endParaRPr lang="zh-TW" altLang="en-US" sz="6000" dirty="0">
              <a:solidFill>
                <a:schemeClr val="tx1">
                  <a:lumMod val="10000"/>
                </a:schemeClr>
              </a:solidFill>
              <a:latin typeface="Gen Jyuu Gothic Bold" pitchFamily="34" charset="-120"/>
              <a:ea typeface="Gen Jyuu Gothic Bold" pitchFamily="34" charset="-120"/>
              <a:cs typeface="Gen Jyuu Gothic Bold" pitchFamily="34" charset="-120"/>
            </a:endParaRPr>
          </a:p>
        </p:txBody>
      </p:sp>
      <p:sp>
        <p:nvSpPr>
          <p:cNvPr id="6" name="文字方塊 5"/>
          <p:cNvSpPr txBox="1"/>
          <p:nvPr/>
        </p:nvSpPr>
        <p:spPr>
          <a:xfrm>
            <a:off x="1569720" y="138824"/>
            <a:ext cx="1996440" cy="338554"/>
          </a:xfrm>
          <a:prstGeom prst="rect">
            <a:avLst/>
          </a:prstGeom>
          <a:noFill/>
        </p:spPr>
        <p:txBody>
          <a:bodyPr wrap="square" rtlCol="0">
            <a:spAutoFit/>
          </a:bodyPr>
          <a:lstStyle/>
          <a:p>
            <a:r>
              <a:rPr lang="zh-TW" altLang="en-US" sz="1600" b="1" dirty="0">
                <a:solidFill>
                  <a:srgbClr val="DDA57F"/>
                </a:solidFill>
                <a:latin typeface="Gen Jyuu Gothic Bold" pitchFamily="34" charset="-120"/>
                <a:ea typeface="Gen Jyuu Gothic Bold" pitchFamily="34" charset="-120"/>
                <a:cs typeface="Gen Jyuu Gothic Bold" pitchFamily="34" charset="-120"/>
              </a:rPr>
              <a:t>修復式正義委員會</a:t>
            </a:r>
          </a:p>
        </p:txBody>
      </p:sp>
      <p:sp>
        <p:nvSpPr>
          <p:cNvPr id="7" name="文字版面配置區 4"/>
          <p:cNvSpPr txBox="1">
            <a:spLocks/>
          </p:cNvSpPr>
          <p:nvPr/>
        </p:nvSpPr>
        <p:spPr>
          <a:xfrm>
            <a:off x="4743979" y="1823528"/>
            <a:ext cx="6936377" cy="975783"/>
          </a:xfrm>
          <a:prstGeom prst="rect">
            <a:avLst/>
          </a:prstGeom>
        </p:spPr>
        <p:txBody>
          <a:bodyPr vert="horz" lIns="91440" tIns="45720" rIns="91440" bIns="45720" rtlCol="0" anchor="t">
            <a:normAutofit/>
          </a:bodyPr>
          <a:lstStyle>
            <a:lvl1pPr marL="0" indent="0" algn="l" defTabSz="914400" rtl="0" eaLnBrk="1" latinLnBrk="0" hangingPunct="1">
              <a:spcBef>
                <a:spcPts val="800"/>
              </a:spcBef>
              <a:buFont typeface="Arial" pitchFamily="34" charse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l" defTabSz="914400" rtl="0" eaLnBrk="1" latinLnBrk="0" hangingPunct="1">
              <a:spcBef>
                <a:spcPts val="300"/>
              </a:spcBef>
              <a:buClr>
                <a:schemeClr val="accent2"/>
              </a:buClr>
              <a:buFont typeface="Wingdings" pitchFamily="2" charset="2"/>
              <a:buNone/>
              <a:defRPr sz="1800" kern="1200">
                <a:solidFill>
                  <a:schemeClr val="tx1">
                    <a:tint val="75000"/>
                  </a:schemeClr>
                </a:solidFill>
                <a:latin typeface="+mn-lt"/>
                <a:ea typeface="+mn-ea"/>
                <a:cs typeface="+mn-cs"/>
              </a:defRPr>
            </a:lvl2pPr>
            <a:lvl3pPr marL="914400" indent="0" algn="l" defTabSz="914400" rtl="0" eaLnBrk="1" latinLnBrk="0" hangingPunct="1">
              <a:spcBef>
                <a:spcPts val="300"/>
              </a:spcBef>
              <a:buClr>
                <a:schemeClr val="accent2"/>
              </a:buClr>
              <a:buFont typeface="Wingdings" pitchFamily="2" charset="2"/>
              <a:buNone/>
              <a:defRPr sz="1600" kern="1200">
                <a:solidFill>
                  <a:schemeClr val="tx1">
                    <a:tint val="75000"/>
                  </a:schemeClr>
                </a:solidFill>
                <a:latin typeface="+mn-lt"/>
                <a:ea typeface="+mn-ea"/>
                <a:cs typeface="+mn-cs"/>
              </a:defRPr>
            </a:lvl3pPr>
            <a:lvl4pPr marL="13716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4pPr>
            <a:lvl5pPr marL="18288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5pPr>
            <a:lvl6pPr marL="22860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6pPr>
            <a:lvl7pPr marL="27432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7pPr>
            <a:lvl8pPr marL="32004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8pPr>
            <a:lvl9pPr marL="36576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9pPr>
          </a:lstStyle>
          <a:p>
            <a:pPr algn="ctr"/>
            <a:r>
              <a:rPr lang="en-US" altLang="zh-TW" sz="2200" dirty="0" err="1">
                <a:solidFill>
                  <a:srgbClr val="7030A0"/>
                </a:solidFill>
                <a:latin typeface="Gen Jyuu Gothic Bold" pitchFamily="34" charset="-120"/>
                <a:ea typeface="Gen Jyuu Gothic Bold" pitchFamily="34" charset="-120"/>
                <a:cs typeface="Gen Jyuu Gothic Bold" pitchFamily="34" charset="-120"/>
              </a:rPr>
              <a:t>Yalda</a:t>
            </a:r>
            <a:r>
              <a:rPr lang="en-US" altLang="zh-TW" sz="2200" dirty="0">
                <a:solidFill>
                  <a:srgbClr val="7030A0"/>
                </a:solidFill>
                <a:latin typeface="Gen Jyuu Gothic Bold" pitchFamily="34" charset="-120"/>
                <a:ea typeface="Gen Jyuu Gothic Bold" pitchFamily="34" charset="-120"/>
                <a:cs typeface="Gen Jyuu Gothic Bold" pitchFamily="34" charset="-120"/>
              </a:rPr>
              <a:t>, a Night for Forgiveness</a:t>
            </a:r>
          </a:p>
          <a:p>
            <a:pPr algn="ctr"/>
            <a:r>
              <a:rPr lang="en-US" altLang="zh-TW" sz="2400" dirty="0">
                <a:solidFill>
                  <a:srgbClr val="7030A0"/>
                </a:solidFill>
                <a:latin typeface="Gen Jyuu Gothic Bold" pitchFamily="34" charset="-120"/>
                <a:ea typeface="Gen Jyuu Gothic Bold" pitchFamily="34" charset="-120"/>
                <a:cs typeface="Gen Jyuu Gothic Bold" pitchFamily="34" charset="-120"/>
              </a:rPr>
              <a:t>(2019)</a:t>
            </a:r>
          </a:p>
          <a:p>
            <a:pPr algn="ctr"/>
            <a:endParaRPr lang="zh-TW" altLang="en-US" sz="3600" dirty="0">
              <a:solidFill>
                <a:srgbClr val="7030A0"/>
              </a:solidFill>
              <a:latin typeface="Gen Jyuu Gothic Bold" pitchFamily="34" charset="-120"/>
              <a:ea typeface="Gen Jyuu Gothic Bold" pitchFamily="34" charset="-120"/>
              <a:cs typeface="Gen Jyuu Gothic Bold" pitchFamily="34" charset="-120"/>
            </a:endParaRPr>
          </a:p>
        </p:txBody>
      </p:sp>
      <p:sp>
        <p:nvSpPr>
          <p:cNvPr id="3" name="投影片編號版面配置區 2"/>
          <p:cNvSpPr>
            <a:spLocks noGrp="1"/>
          </p:cNvSpPr>
          <p:nvPr>
            <p:ph type="sldNum" sz="quarter" idx="12"/>
          </p:nvPr>
        </p:nvSpPr>
        <p:spPr/>
        <p:txBody>
          <a:bodyPr/>
          <a:lstStyle/>
          <a:p>
            <a:fld id="{AC92F197-9532-471B-9190-14BFE04B8C83}" type="slidenum">
              <a:rPr lang="zh-TW" altLang="en-US" smtClean="0"/>
              <a:pPr/>
              <a:t>59</a:t>
            </a:fld>
            <a:endParaRPr lang="zh-TW" altLang="en-US"/>
          </a:p>
        </p:txBody>
      </p:sp>
      <p:pic>
        <p:nvPicPr>
          <p:cNvPr id="8" name="圖片 7">
            <a:extLst>
              <a:ext uri="{FF2B5EF4-FFF2-40B4-BE49-F238E27FC236}">
                <a16:creationId xmlns:a16="http://schemas.microsoft.com/office/drawing/2014/main" id="{183E08B7-D578-5DA0-61B2-CA5460677B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1538" y="1673179"/>
            <a:ext cx="3570862" cy="5133113"/>
          </a:xfrm>
          <a:prstGeom prst="rect">
            <a:avLst/>
          </a:prstGeom>
        </p:spPr>
      </p:pic>
      <p:sp>
        <p:nvSpPr>
          <p:cNvPr id="9" name="文字方塊 8">
            <a:extLst>
              <a:ext uri="{FF2B5EF4-FFF2-40B4-BE49-F238E27FC236}">
                <a16:creationId xmlns:a16="http://schemas.microsoft.com/office/drawing/2014/main" id="{5ECE0175-810F-62E2-1BEE-4DDB18BAC9CD}"/>
              </a:ext>
            </a:extLst>
          </p:cNvPr>
          <p:cNvSpPr txBox="1"/>
          <p:nvPr/>
        </p:nvSpPr>
        <p:spPr>
          <a:xfrm>
            <a:off x="4990359" y="2869327"/>
            <a:ext cx="6810103" cy="2031325"/>
          </a:xfrm>
          <a:prstGeom prst="rect">
            <a:avLst/>
          </a:prstGeom>
          <a:noFill/>
        </p:spPr>
        <p:txBody>
          <a:bodyPr wrap="square" rtlCol="0">
            <a:spAutoFit/>
          </a:bodyPr>
          <a:lstStyle/>
          <a:p>
            <a:r>
              <a:rPr lang="zh-TW" altLang="en-US" dirty="0">
                <a:solidFill>
                  <a:srgbClr val="131313"/>
                </a:solidFill>
                <a:latin typeface="標楷體" panose="03000509000000000000" pitchFamily="65" charset="-120"/>
                <a:ea typeface="標楷體" panose="03000509000000000000" pitchFamily="65" charset="-120"/>
              </a:rPr>
              <a:t>年過六旬的富商被新娶進門的嫩妻瑪麗安意外殺害，審判迅速定讞，瑪麗安被判死刑。雖然罪證確鑿、輿論譁然，但只要瑪麗安能在直播節目</a:t>
            </a:r>
            <a:r>
              <a:rPr lang="en-US" altLang="zh-TW" dirty="0">
                <a:solidFill>
                  <a:srgbClr val="131313"/>
                </a:solidFill>
                <a:latin typeface="標楷體" panose="03000509000000000000" pitchFamily="65" charset="-120"/>
                <a:ea typeface="標楷體" panose="03000509000000000000" pitchFamily="65" charset="-120"/>
              </a:rPr>
              <a:t>《</a:t>
            </a:r>
            <a:r>
              <a:rPr lang="zh-TW" altLang="en-US" dirty="0">
                <a:solidFill>
                  <a:srgbClr val="131313"/>
                </a:solidFill>
                <a:latin typeface="標楷體" panose="03000509000000000000" pitchFamily="65" charset="-120"/>
                <a:ea typeface="標楷體" panose="03000509000000000000" pitchFamily="65" charset="-120"/>
              </a:rPr>
              <a:t>全民審判秀</a:t>
            </a:r>
            <a:r>
              <a:rPr lang="en-US" altLang="zh-TW" dirty="0">
                <a:solidFill>
                  <a:srgbClr val="131313"/>
                </a:solidFill>
                <a:latin typeface="標楷體" panose="03000509000000000000" pitchFamily="65" charset="-120"/>
                <a:ea typeface="標楷體" panose="03000509000000000000" pitchFamily="65" charset="-120"/>
              </a:rPr>
              <a:t>》</a:t>
            </a:r>
            <a:r>
              <a:rPr lang="zh-TW" altLang="en-US" dirty="0">
                <a:solidFill>
                  <a:srgbClr val="131313"/>
                </a:solidFill>
                <a:latin typeface="標楷體" panose="03000509000000000000" pitchFamily="65" charset="-120"/>
                <a:ea typeface="標楷體" panose="03000509000000000000" pitchFamily="65" charset="-120"/>
              </a:rPr>
              <a:t>中，獲得丈夫獨生女莫娜的原諒，她就能免除一死。兩人在直播中被迫展開對談，加害者垂淚的哀求辯解、受害家屬憤怒的指責控訴，攝影機無情地揭開死亡背後的陳年往事，隱情曲折離奇、利益層層堆疊，當正義的界線開始模糊，誰才是真正的罪人？</a:t>
            </a:r>
          </a:p>
        </p:txBody>
      </p:sp>
    </p:spTree>
    <p:extLst>
      <p:ext uri="{BB962C8B-B14F-4D97-AF65-F5344CB8AC3E}">
        <p14:creationId xmlns:p14="http://schemas.microsoft.com/office/powerpoint/2010/main" val="39731091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1875646" y="0"/>
            <a:ext cx="10092268" cy="1147312"/>
          </a:xfrm>
        </p:spPr>
        <p:txBody>
          <a:bodyPr/>
          <a:lstStyle/>
          <a:p>
            <a:r>
              <a:rPr lang="zh-TW" altLang="en-US" sz="3600" dirty="0">
                <a:solidFill>
                  <a:srgbClr val="7030A0"/>
                </a:solidFill>
                <a:latin typeface="Gen Jyuu Gothic Bold" pitchFamily="34" charset="-120"/>
                <a:ea typeface="Gen Jyuu Gothic Bold" pitchFamily="34" charset="-120"/>
                <a:cs typeface="Gen Jyuu Gothic Bold" pitchFamily="34" charset="-120"/>
              </a:rPr>
              <a:t>課程大綱</a:t>
            </a:r>
          </a:p>
        </p:txBody>
      </p:sp>
      <p:sp>
        <p:nvSpPr>
          <p:cNvPr id="6" name="文字方塊 5"/>
          <p:cNvSpPr txBox="1"/>
          <p:nvPr/>
        </p:nvSpPr>
        <p:spPr>
          <a:xfrm>
            <a:off x="1569720" y="138824"/>
            <a:ext cx="1996440" cy="338554"/>
          </a:xfrm>
          <a:prstGeom prst="rect">
            <a:avLst/>
          </a:prstGeom>
          <a:noFill/>
        </p:spPr>
        <p:txBody>
          <a:bodyPr wrap="square" rtlCol="0">
            <a:spAutoFit/>
          </a:bodyPr>
          <a:lstStyle/>
          <a:p>
            <a:r>
              <a:rPr lang="zh-TW" altLang="en-US" sz="1600" b="1" dirty="0">
                <a:solidFill>
                  <a:srgbClr val="DDA57F"/>
                </a:solidFill>
                <a:latin typeface="標楷體" pitchFamily="65" charset="-120"/>
                <a:ea typeface="標楷體" pitchFamily="65" charset="-120"/>
              </a:rPr>
              <a:t>修復式正義委員會</a:t>
            </a:r>
          </a:p>
        </p:txBody>
      </p:sp>
      <p:sp>
        <p:nvSpPr>
          <p:cNvPr id="7" name="文字版面配置區 4"/>
          <p:cNvSpPr txBox="1">
            <a:spLocks/>
          </p:cNvSpPr>
          <p:nvPr/>
        </p:nvSpPr>
        <p:spPr>
          <a:xfrm>
            <a:off x="1569720" y="1593669"/>
            <a:ext cx="9104234" cy="2934788"/>
          </a:xfrm>
          <a:prstGeom prst="rect">
            <a:avLst/>
          </a:prstGeom>
        </p:spPr>
        <p:txBody>
          <a:bodyPr vert="horz" lIns="91440" tIns="45720" rIns="91440" bIns="45720" rtlCol="0" anchor="t">
            <a:normAutofit fontScale="55000" lnSpcReduction="20000"/>
          </a:bodyPr>
          <a:lstStyle>
            <a:lvl1pPr marL="0" indent="0" algn="l" defTabSz="914400" rtl="0" eaLnBrk="1" latinLnBrk="0" hangingPunct="1">
              <a:spcBef>
                <a:spcPts val="800"/>
              </a:spcBef>
              <a:buFont typeface="Arial" pitchFamily="34" charse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l" defTabSz="914400" rtl="0" eaLnBrk="1" latinLnBrk="0" hangingPunct="1">
              <a:spcBef>
                <a:spcPts val="300"/>
              </a:spcBef>
              <a:buClr>
                <a:schemeClr val="accent2"/>
              </a:buClr>
              <a:buFont typeface="Wingdings" pitchFamily="2" charset="2"/>
              <a:buNone/>
              <a:defRPr sz="1800" kern="1200">
                <a:solidFill>
                  <a:schemeClr val="tx1">
                    <a:tint val="75000"/>
                  </a:schemeClr>
                </a:solidFill>
                <a:latin typeface="+mn-lt"/>
                <a:ea typeface="+mn-ea"/>
                <a:cs typeface="+mn-cs"/>
              </a:defRPr>
            </a:lvl2pPr>
            <a:lvl3pPr marL="914400" indent="0" algn="l" defTabSz="914400" rtl="0" eaLnBrk="1" latinLnBrk="0" hangingPunct="1">
              <a:spcBef>
                <a:spcPts val="300"/>
              </a:spcBef>
              <a:buClr>
                <a:schemeClr val="accent2"/>
              </a:buClr>
              <a:buFont typeface="Wingdings" pitchFamily="2" charset="2"/>
              <a:buNone/>
              <a:defRPr sz="1600" kern="1200">
                <a:solidFill>
                  <a:schemeClr val="tx1">
                    <a:tint val="75000"/>
                  </a:schemeClr>
                </a:solidFill>
                <a:latin typeface="+mn-lt"/>
                <a:ea typeface="+mn-ea"/>
                <a:cs typeface="+mn-cs"/>
              </a:defRPr>
            </a:lvl3pPr>
            <a:lvl4pPr marL="13716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4pPr>
            <a:lvl5pPr marL="18288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5pPr>
            <a:lvl6pPr marL="22860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6pPr>
            <a:lvl7pPr marL="27432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7pPr>
            <a:lvl8pPr marL="32004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8pPr>
            <a:lvl9pPr marL="36576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9pPr>
          </a:lstStyle>
          <a:p>
            <a:endParaRPr lang="en-US" altLang="zh-TW" sz="3600" b="1" dirty="0">
              <a:solidFill>
                <a:schemeClr val="accent2">
                  <a:lumMod val="50000"/>
                </a:schemeClr>
              </a:solidFill>
            </a:endParaRPr>
          </a:p>
          <a:p>
            <a:pPr>
              <a:buFont typeface="Wingdings" panose="05000000000000000000" pitchFamily="2" charset="2"/>
              <a:buChar char="u"/>
            </a:pPr>
            <a:r>
              <a:rPr lang="zh-TW" altLang="en-US" sz="5800" b="1" dirty="0">
                <a:solidFill>
                  <a:schemeClr val="accent2">
                    <a:lumMod val="50000"/>
                  </a:schemeClr>
                </a:solidFill>
                <a:latin typeface="+mj-ea"/>
              </a:rPr>
              <a:t>校園常見的問題與衝突</a:t>
            </a:r>
            <a:endParaRPr lang="en-US" altLang="zh-TW" sz="5800" b="1" dirty="0">
              <a:solidFill>
                <a:schemeClr val="accent2">
                  <a:lumMod val="50000"/>
                </a:schemeClr>
              </a:solidFill>
              <a:latin typeface="+mj-ea"/>
            </a:endParaRPr>
          </a:p>
          <a:p>
            <a:pPr marL="571500" indent="-571500">
              <a:buFont typeface="Wingdings" panose="05000000000000000000" pitchFamily="2" charset="2"/>
              <a:buChar char="l"/>
            </a:pPr>
            <a:r>
              <a:rPr lang="zh-TW" altLang="en-US" sz="5800" dirty="0">
                <a:solidFill>
                  <a:schemeClr val="accent2">
                    <a:lumMod val="50000"/>
                  </a:schemeClr>
                </a:solidFill>
                <a:latin typeface="標楷體" panose="03000509000000000000" pitchFamily="65" charset="-120"/>
                <a:ea typeface="標楷體" panose="03000509000000000000" pitchFamily="65" charset="-120"/>
              </a:rPr>
              <a:t>認識</a:t>
            </a:r>
            <a:r>
              <a:rPr lang="zh-TW" altLang="en-US" sz="5800" b="1" dirty="0">
                <a:solidFill>
                  <a:schemeClr val="accent2">
                    <a:lumMod val="25000"/>
                  </a:schemeClr>
                </a:solidFill>
                <a:latin typeface="+mj-ea"/>
              </a:rPr>
              <a:t>不當管教</a:t>
            </a:r>
            <a:endParaRPr lang="en-US" altLang="zh-TW" sz="5800" b="1" dirty="0">
              <a:solidFill>
                <a:schemeClr val="accent2">
                  <a:lumMod val="25000"/>
                </a:schemeClr>
              </a:solidFill>
              <a:latin typeface="+mj-ea"/>
            </a:endParaRPr>
          </a:p>
          <a:p>
            <a:pPr marL="571500" indent="-571500">
              <a:buFont typeface="Wingdings" panose="05000000000000000000" pitchFamily="2" charset="2"/>
              <a:buChar char="l"/>
            </a:pPr>
            <a:r>
              <a:rPr lang="zh-TW" altLang="en-US" sz="5800" dirty="0">
                <a:solidFill>
                  <a:schemeClr val="accent2">
                    <a:lumMod val="50000"/>
                  </a:schemeClr>
                </a:solidFill>
                <a:latin typeface="標楷體" panose="03000509000000000000" pitchFamily="65" charset="-120"/>
                <a:ea typeface="標楷體" panose="03000509000000000000" pitchFamily="65" charset="-120"/>
              </a:rPr>
              <a:t>認識</a:t>
            </a:r>
            <a:r>
              <a:rPr lang="zh-TW" altLang="en-US" sz="5800" b="1" dirty="0">
                <a:solidFill>
                  <a:schemeClr val="accent2">
                    <a:lumMod val="25000"/>
                  </a:schemeClr>
                </a:solidFill>
                <a:latin typeface="+mj-ea"/>
              </a:rPr>
              <a:t>校園霸凌</a:t>
            </a:r>
            <a:endParaRPr lang="en-US" altLang="zh-TW" sz="5800" b="1" dirty="0">
              <a:solidFill>
                <a:schemeClr val="accent2">
                  <a:lumMod val="25000"/>
                </a:schemeClr>
              </a:solidFill>
              <a:latin typeface="+mj-ea"/>
            </a:endParaRPr>
          </a:p>
          <a:p>
            <a:pPr>
              <a:buFont typeface="Wingdings" panose="05000000000000000000" pitchFamily="2" charset="2"/>
              <a:buChar char="u"/>
            </a:pPr>
            <a:r>
              <a:rPr lang="zh-TW" altLang="en-US" sz="5800" b="1" dirty="0">
                <a:solidFill>
                  <a:schemeClr val="accent2">
                    <a:lumMod val="50000"/>
                  </a:schemeClr>
                </a:solidFill>
                <a:latin typeface="+mj-ea"/>
              </a:rPr>
              <a:t>認識</a:t>
            </a:r>
            <a:r>
              <a:rPr lang="zh-TW" altLang="en-US" sz="5800" b="1" dirty="0">
                <a:solidFill>
                  <a:schemeClr val="accent2">
                    <a:lumMod val="25000"/>
                  </a:schemeClr>
                </a:solidFill>
                <a:latin typeface="+mj-ea"/>
              </a:rPr>
              <a:t>修復式正義</a:t>
            </a:r>
            <a:endParaRPr lang="en-US" altLang="zh-TW" sz="5800" b="1" dirty="0">
              <a:solidFill>
                <a:schemeClr val="accent2">
                  <a:lumMod val="25000"/>
                </a:schemeClr>
              </a:solidFill>
              <a:latin typeface="+mj-ea"/>
            </a:endParaRPr>
          </a:p>
          <a:p>
            <a:pPr>
              <a:buFont typeface="Wingdings" panose="05000000000000000000" pitchFamily="2" charset="2"/>
              <a:buChar char="u"/>
            </a:pPr>
            <a:r>
              <a:rPr lang="zh-TW" altLang="en-US" sz="5800" b="1" dirty="0">
                <a:solidFill>
                  <a:schemeClr val="accent2">
                    <a:lumMod val="50000"/>
                  </a:schemeClr>
                </a:solidFill>
                <a:latin typeface="+mj-ea"/>
              </a:rPr>
              <a:t>兒童權利公約</a:t>
            </a:r>
            <a:r>
              <a:rPr lang="zh-TW" altLang="en-US" sz="5900" b="1" dirty="0">
                <a:solidFill>
                  <a:schemeClr val="accent2">
                    <a:lumMod val="50000"/>
                  </a:schemeClr>
                </a:solidFill>
                <a:latin typeface="+mj-ea"/>
              </a:rPr>
              <a:t>淺介</a:t>
            </a:r>
            <a:endParaRPr lang="en-US" altLang="zh-TW" sz="5800" b="1" dirty="0">
              <a:solidFill>
                <a:schemeClr val="accent2">
                  <a:lumMod val="50000"/>
                </a:schemeClr>
              </a:solidFill>
              <a:latin typeface="+mj-ea"/>
            </a:endParaRPr>
          </a:p>
        </p:txBody>
      </p:sp>
      <p:sp>
        <p:nvSpPr>
          <p:cNvPr id="2" name="箭號: 迴轉箭號 1">
            <a:extLst>
              <a:ext uri="{FF2B5EF4-FFF2-40B4-BE49-F238E27FC236}">
                <a16:creationId xmlns:a16="http://schemas.microsoft.com/office/drawing/2014/main" id="{08B5B8B3-F1FD-5971-E8E1-74D885EBF218}"/>
              </a:ext>
            </a:extLst>
          </p:cNvPr>
          <p:cNvSpPr/>
          <p:nvPr/>
        </p:nvSpPr>
        <p:spPr>
          <a:xfrm rot="5400000">
            <a:off x="5311140" y="3055624"/>
            <a:ext cx="428898" cy="583474"/>
          </a:xfrm>
          <a:prstGeom prst="uturnArrow">
            <a:avLst>
              <a:gd name="adj1" fmla="val 35474"/>
              <a:gd name="adj2" fmla="val 25000"/>
              <a:gd name="adj3" fmla="val 25000"/>
              <a:gd name="adj4" fmla="val 43750"/>
              <a:gd name="adj5" fmla="val 750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8" name="投影片編號版面配置區 7">
            <a:extLst>
              <a:ext uri="{FF2B5EF4-FFF2-40B4-BE49-F238E27FC236}">
                <a16:creationId xmlns:a16="http://schemas.microsoft.com/office/drawing/2014/main" id="{01B2E568-6A7A-05E7-960E-765481EEF6B3}"/>
              </a:ext>
            </a:extLst>
          </p:cNvPr>
          <p:cNvSpPr>
            <a:spLocks noGrp="1"/>
          </p:cNvSpPr>
          <p:nvPr>
            <p:ph type="sldNum" sz="quarter" idx="12"/>
          </p:nvPr>
        </p:nvSpPr>
        <p:spPr/>
        <p:txBody>
          <a:bodyPr/>
          <a:lstStyle/>
          <a:p>
            <a:fld id="{AC92F197-9532-471B-9190-14BFE04B8C83}" type="slidenum">
              <a:rPr lang="zh-TW" altLang="en-US" smtClean="0"/>
              <a:pPr/>
              <a:t>6</a:t>
            </a:fld>
            <a:endParaRPr lang="zh-TW" altLang="en-US"/>
          </a:p>
        </p:txBody>
      </p:sp>
    </p:spTree>
    <p:extLst>
      <p:ext uri="{BB962C8B-B14F-4D97-AF65-F5344CB8AC3E}">
        <p14:creationId xmlns:p14="http://schemas.microsoft.com/office/powerpoint/2010/main" val="374368440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4869159" y="851452"/>
            <a:ext cx="7322841" cy="5053496"/>
          </a:xfrm>
        </p:spPr>
        <p:txBody>
          <a:bodyPr>
            <a:normAutofit fontScale="90000"/>
          </a:bodyPr>
          <a:lstStyle/>
          <a:p>
            <a:br>
              <a:rPr lang="zh-TW" altLang="en-US" dirty="0">
                <a:solidFill>
                  <a:schemeClr val="accent3">
                    <a:lumMod val="10000"/>
                  </a:schemeClr>
                </a:solidFill>
              </a:rPr>
            </a:br>
            <a:r>
              <a:rPr lang="en-US" altLang="zh-TW" sz="5300" u="sng" dirty="0">
                <a:solidFill>
                  <a:schemeClr val="accent3">
                    <a:lumMod val="10000"/>
                  </a:schemeClr>
                </a:solidFill>
              </a:rPr>
              <a:t>Howard </a:t>
            </a:r>
            <a:r>
              <a:rPr lang="en-US" altLang="zh-TW" sz="5300" u="sng" dirty="0" err="1">
                <a:solidFill>
                  <a:schemeClr val="accent3">
                    <a:lumMod val="10000"/>
                  </a:schemeClr>
                </a:solidFill>
              </a:rPr>
              <a:t>Zehr</a:t>
            </a:r>
            <a:r>
              <a:rPr lang="en-US" altLang="zh-TW" sz="5300" dirty="0">
                <a:solidFill>
                  <a:schemeClr val="accent3">
                    <a:lumMod val="10000"/>
                  </a:schemeClr>
                </a:solidFill>
              </a:rPr>
              <a:t> (1944</a:t>
            </a:r>
            <a:r>
              <a:rPr lang="zh-TW" altLang="en-US" sz="5300" dirty="0">
                <a:solidFill>
                  <a:schemeClr val="accent3">
                    <a:lumMod val="10000"/>
                  </a:schemeClr>
                </a:solidFill>
              </a:rPr>
              <a:t>－</a:t>
            </a:r>
            <a:r>
              <a:rPr lang="en-US" altLang="zh-TW" sz="5300" dirty="0">
                <a:solidFill>
                  <a:schemeClr val="accent3">
                    <a:lumMod val="10000"/>
                  </a:schemeClr>
                </a:solidFill>
              </a:rPr>
              <a:t>)</a:t>
            </a:r>
            <a:br>
              <a:rPr lang="en-US" altLang="zh-TW" sz="5300" dirty="0">
                <a:solidFill>
                  <a:schemeClr val="accent3">
                    <a:lumMod val="10000"/>
                  </a:schemeClr>
                </a:solidFill>
              </a:rPr>
            </a:br>
            <a:br>
              <a:rPr lang="en-US" altLang="zh-TW" sz="3100" dirty="0">
                <a:solidFill>
                  <a:schemeClr val="accent3">
                    <a:lumMod val="10000"/>
                  </a:schemeClr>
                </a:solidFill>
              </a:rPr>
            </a:br>
            <a:r>
              <a:rPr lang="zh-TW" altLang="en-US" sz="3100" dirty="0">
                <a:solidFill>
                  <a:schemeClr val="accent3">
                    <a:lumMod val="10000"/>
                  </a:schemeClr>
                </a:solidFill>
                <a:latin typeface="Gen Jyuu Gothic Bold" pitchFamily="34" charset="-120"/>
                <a:ea typeface="Gen Jyuu Gothic Bold" pitchFamily="34" charset="-120"/>
                <a:cs typeface="Gen Jyuu Gothic Bold" pitchFamily="34" charset="-120"/>
              </a:rPr>
              <a:t>美國公認的「修復式正義之祖」</a:t>
            </a:r>
            <a:r>
              <a:rPr lang="en-US" altLang="zh-TW" sz="2700" dirty="0">
                <a:solidFill>
                  <a:schemeClr val="accent3">
                    <a:lumMod val="10000"/>
                  </a:schemeClr>
                </a:solidFill>
                <a:latin typeface="Gen Jyuu Gothic Bold" pitchFamily="34" charset="-120"/>
                <a:ea typeface="Gen Jyuu Gothic Bold" pitchFamily="34" charset="-120"/>
                <a:cs typeface="Gen Jyuu Gothic Bold" pitchFamily="34" charset="-120"/>
              </a:rPr>
              <a:t>(grandfather of restorative justice)</a:t>
            </a:r>
            <a:r>
              <a:rPr lang="zh-TW" altLang="en-US" sz="2700" dirty="0">
                <a:solidFill>
                  <a:schemeClr val="accent3">
                    <a:lumMod val="10000"/>
                  </a:schemeClr>
                </a:solidFill>
                <a:latin typeface="Gen Jyuu Gothic Bold" pitchFamily="34" charset="-120"/>
                <a:ea typeface="Gen Jyuu Gothic Bold" pitchFamily="34" charset="-120"/>
                <a:cs typeface="Gen Jyuu Gothic Bold" pitchFamily="34" charset="-120"/>
              </a:rPr>
              <a:t> </a:t>
            </a:r>
            <a:br>
              <a:rPr lang="en-US" altLang="zh-TW" sz="3100" dirty="0">
                <a:solidFill>
                  <a:schemeClr val="accent3">
                    <a:lumMod val="10000"/>
                  </a:schemeClr>
                </a:solidFill>
                <a:latin typeface="Gen Jyuu Gothic Bold" pitchFamily="34" charset="-120"/>
                <a:ea typeface="Gen Jyuu Gothic Bold" pitchFamily="34" charset="-120"/>
                <a:cs typeface="Gen Jyuu Gothic Bold" pitchFamily="34" charset="-120"/>
              </a:rPr>
            </a:br>
            <a:r>
              <a:rPr lang="zh-TW" altLang="en-US" sz="3100" dirty="0">
                <a:solidFill>
                  <a:schemeClr val="accent3">
                    <a:lumMod val="10000"/>
                  </a:schemeClr>
                </a:solidFill>
                <a:latin typeface="Gen Jyuu Gothic Bold" pitchFamily="34" charset="-120"/>
                <a:ea typeface="Gen Jyuu Gothic Bold" pitchFamily="34" charset="-120"/>
                <a:cs typeface="Gen Jyuu Gothic Bold" pitchFamily="34" charset="-120"/>
              </a:rPr>
              <a:t>在美國進行第一個修復個案</a:t>
            </a:r>
            <a:r>
              <a:rPr lang="en-US" altLang="zh-TW" sz="3100" dirty="0">
                <a:solidFill>
                  <a:schemeClr val="accent3">
                    <a:lumMod val="10000"/>
                  </a:schemeClr>
                </a:solidFill>
                <a:latin typeface="Gen Jyuu Gothic Bold" pitchFamily="34" charset="-120"/>
                <a:ea typeface="Gen Jyuu Gothic Bold" pitchFamily="34" charset="-120"/>
                <a:cs typeface="Gen Jyuu Gothic Bold" pitchFamily="34" charset="-120"/>
              </a:rPr>
              <a:t>(VORP</a:t>
            </a:r>
            <a:r>
              <a:rPr lang="en-US" altLang="zh-TW" sz="3100" dirty="0">
                <a:solidFill>
                  <a:schemeClr val="accent3">
                    <a:lumMod val="10000"/>
                  </a:schemeClr>
                </a:solidFill>
              </a:rPr>
              <a:t>)</a:t>
            </a:r>
            <a:br>
              <a:rPr lang="en-US" altLang="zh-TW" sz="3100" dirty="0">
                <a:solidFill>
                  <a:schemeClr val="accent3">
                    <a:lumMod val="10000"/>
                  </a:schemeClr>
                </a:solidFill>
              </a:rPr>
            </a:br>
            <a:br>
              <a:rPr lang="zh-TW" altLang="en-US" sz="3600" dirty="0">
                <a:solidFill>
                  <a:schemeClr val="accent3">
                    <a:lumMod val="10000"/>
                  </a:schemeClr>
                </a:solidFill>
                <a:latin typeface="Gen Jyuu Gothic Bold" pitchFamily="34" charset="-120"/>
                <a:ea typeface="Gen Jyuu Gothic Bold" pitchFamily="34" charset="-120"/>
                <a:cs typeface="Gen Jyuu Gothic Bold" pitchFamily="34" charset="-120"/>
              </a:rPr>
            </a:br>
            <a:r>
              <a:rPr lang="zh-TW" altLang="en-US" sz="3600" dirty="0">
                <a:solidFill>
                  <a:schemeClr val="accent3">
                    <a:lumMod val="10000"/>
                  </a:schemeClr>
                </a:solidFill>
                <a:latin typeface="Gen Jyuu Gothic Bold" pitchFamily="34" charset="-120"/>
                <a:ea typeface="Gen Jyuu Gothic Bold" pitchFamily="34" charset="-120"/>
                <a:cs typeface="Gen Jyuu Gothic Bold" pitchFamily="34" charset="-120"/>
              </a:rPr>
              <a:t>修復式正義是一種程序，</a:t>
            </a:r>
            <a:br>
              <a:rPr lang="en-US" altLang="zh-TW" sz="3600" dirty="0">
                <a:solidFill>
                  <a:schemeClr val="accent3">
                    <a:lumMod val="10000"/>
                  </a:schemeClr>
                </a:solidFill>
                <a:latin typeface="Gen Jyuu Gothic Bold" pitchFamily="34" charset="-120"/>
                <a:ea typeface="Gen Jyuu Gothic Bold" pitchFamily="34" charset="-120"/>
                <a:cs typeface="Gen Jyuu Gothic Bold" pitchFamily="34" charset="-120"/>
              </a:rPr>
            </a:br>
            <a:r>
              <a:rPr lang="zh-TW" altLang="en-US" sz="3600" dirty="0">
                <a:solidFill>
                  <a:schemeClr val="accent3">
                    <a:lumMod val="10000"/>
                  </a:schemeClr>
                </a:solidFill>
                <a:latin typeface="Gen Jyuu Gothic Bold" pitchFamily="34" charset="-120"/>
                <a:ea typeface="Gen Jyuu Gothic Bold" pitchFamily="34" charset="-120"/>
                <a:cs typeface="Gen Jyuu Gothic Bold" pitchFamily="34" charset="-120"/>
              </a:rPr>
              <a:t>盡可能讓某一具體犯行的關係人參與，</a:t>
            </a:r>
            <a:br>
              <a:rPr lang="en-US" altLang="zh-TW" sz="3600" dirty="0">
                <a:solidFill>
                  <a:schemeClr val="accent3">
                    <a:lumMod val="10000"/>
                  </a:schemeClr>
                </a:solidFill>
                <a:latin typeface="Gen Jyuu Gothic Bold" pitchFamily="34" charset="-120"/>
                <a:ea typeface="Gen Jyuu Gothic Bold" pitchFamily="34" charset="-120"/>
                <a:cs typeface="Gen Jyuu Gothic Bold" pitchFamily="34" charset="-120"/>
              </a:rPr>
            </a:br>
            <a:r>
              <a:rPr lang="zh-TW" altLang="en-US" sz="3600" dirty="0">
                <a:solidFill>
                  <a:srgbClr val="FF0000"/>
                </a:solidFill>
                <a:latin typeface="Gen Jyuu Gothic Bold" pitchFamily="34" charset="-120"/>
                <a:ea typeface="Gen Jyuu Gothic Bold" pitchFamily="34" charset="-120"/>
                <a:cs typeface="Gen Jyuu Gothic Bold" pitchFamily="34" charset="-120"/>
              </a:rPr>
              <a:t>共同的辨識和處理傷害、需要、義務，</a:t>
            </a:r>
            <a:br>
              <a:rPr lang="en-US" altLang="zh-TW" sz="3600" dirty="0">
                <a:solidFill>
                  <a:schemeClr val="accent3">
                    <a:lumMod val="10000"/>
                  </a:schemeClr>
                </a:solidFill>
                <a:latin typeface="Gen Jyuu Gothic Bold" pitchFamily="34" charset="-120"/>
                <a:ea typeface="Gen Jyuu Gothic Bold" pitchFamily="34" charset="-120"/>
                <a:cs typeface="Gen Jyuu Gothic Bold" pitchFamily="34" charset="-120"/>
              </a:rPr>
            </a:br>
            <a:r>
              <a:rPr lang="zh-TW" altLang="en-US" sz="3600" dirty="0">
                <a:solidFill>
                  <a:schemeClr val="accent3">
                    <a:lumMod val="10000"/>
                  </a:schemeClr>
                </a:solidFill>
                <a:latin typeface="Gen Jyuu Gothic Bold" pitchFamily="34" charset="-120"/>
                <a:ea typeface="Gen Jyuu Gothic Bold" pitchFamily="34" charset="-120"/>
                <a:cs typeface="Gen Jyuu Gothic Bold" pitchFamily="34" charset="-120"/>
              </a:rPr>
              <a:t>目的在於盡可能癒合和修復關係。 </a:t>
            </a:r>
          </a:p>
        </p:txBody>
      </p:sp>
      <p:pic>
        <p:nvPicPr>
          <p:cNvPr id="2050" name="Picture 2" descr="Howard Zehr - Wikipedi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801" y="960968"/>
            <a:ext cx="3860799" cy="51477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948718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矩形 41"/>
          <p:cNvSpPr/>
          <p:nvPr/>
        </p:nvSpPr>
        <p:spPr>
          <a:xfrm>
            <a:off x="838200" y="779475"/>
            <a:ext cx="10534650" cy="5221276"/>
          </a:xfrm>
          <a:prstGeom prst="rect">
            <a:avLst/>
          </a:pr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Gen Jyuu Gothic Bold" pitchFamily="34" charset="-120"/>
              <a:ea typeface="Gen Jyuu Gothic Bold" pitchFamily="34" charset="-120"/>
              <a:cs typeface="Gen Jyuu Gothic Bold" pitchFamily="34" charset="-120"/>
            </a:endParaRPr>
          </a:p>
        </p:txBody>
      </p:sp>
      <p:grpSp>
        <p:nvGrpSpPr>
          <p:cNvPr id="69" name="群組 68"/>
          <p:cNvGrpSpPr/>
          <p:nvPr/>
        </p:nvGrpSpPr>
        <p:grpSpPr>
          <a:xfrm>
            <a:off x="3537039" y="2023532"/>
            <a:ext cx="1638459" cy="1314263"/>
            <a:chOff x="6336395" y="4394764"/>
            <a:chExt cx="1638459" cy="1314263"/>
          </a:xfrm>
        </p:grpSpPr>
        <p:sp>
          <p:nvSpPr>
            <p:cNvPr id="66" name="星形: 四角 17">
              <a:extLst>
                <a:ext uri="{FF2B5EF4-FFF2-40B4-BE49-F238E27FC236}">
                  <a16:creationId xmlns:a16="http://schemas.microsoft.com/office/drawing/2014/main" id="{277E3EC7-64EE-4523-BE46-0CBB20040027}"/>
                </a:ext>
              </a:extLst>
            </p:cNvPr>
            <p:cNvSpPr/>
            <p:nvPr/>
          </p:nvSpPr>
          <p:spPr bwMode="auto">
            <a:xfrm>
              <a:off x="6336395" y="4394764"/>
              <a:ext cx="1638459" cy="1314263"/>
            </a:xfrm>
            <a:prstGeom prst="cloud">
              <a:avLst/>
            </a:prstGeom>
            <a:solidFill>
              <a:schemeClr val="accent1">
                <a:lumMod val="20000"/>
                <a:lumOff val="80000"/>
              </a:schemeClr>
            </a:solidFill>
            <a:ln w="57150" cap="flat" cmpd="sng" algn="ctr">
              <a:solidFill>
                <a:schemeClr val="accent5">
                  <a:lumMod val="60000"/>
                  <a:lumOff val="40000"/>
                </a:schemeClr>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fontAlgn="base">
                <a:spcBef>
                  <a:spcPct val="0"/>
                </a:spcBef>
                <a:spcAft>
                  <a:spcPct val="0"/>
                </a:spcAft>
                <a:buClrTx/>
              </a:pPr>
              <a:endParaRPr lang="zh-TW" altLang="en-US" sz="1500" dirty="0">
                <a:solidFill>
                  <a:schemeClr val="accent6">
                    <a:lumMod val="10000"/>
                  </a:schemeClr>
                </a:solidFill>
                <a:latin typeface="Gen Jyuu Gothic Bold" pitchFamily="34" charset="-120"/>
                <a:ea typeface="Gen Jyuu Gothic Bold" pitchFamily="34" charset="-120"/>
                <a:cs typeface="Gen Jyuu Gothic Bold" pitchFamily="34" charset="-120"/>
              </a:endParaRPr>
            </a:p>
          </p:txBody>
        </p:sp>
        <p:sp>
          <p:nvSpPr>
            <p:cNvPr id="68" name="文字方塊 67"/>
            <p:cNvSpPr txBox="1"/>
            <p:nvPr/>
          </p:nvSpPr>
          <p:spPr>
            <a:xfrm>
              <a:off x="6755514" y="4600436"/>
              <a:ext cx="800219" cy="461665"/>
            </a:xfrm>
            <a:prstGeom prst="rect">
              <a:avLst/>
            </a:prstGeom>
            <a:noFill/>
            <a:ln w="57150">
              <a:noFill/>
            </a:ln>
          </p:spPr>
          <p:txBody>
            <a:bodyPr wrap="none">
              <a:spAutoFit/>
            </a:bodyPr>
            <a:lstStyle>
              <a:defPPr>
                <a:defRPr lang="zh-CN"/>
              </a:defPPr>
              <a:lvl1pPr>
                <a:defRPr sz="2400">
                  <a:solidFill>
                    <a:srgbClr val="843C0C"/>
                  </a:solidFill>
                  <a:latin typeface="華康方圓體W7" panose="040B0709000000000000" pitchFamily="81" charset="-120"/>
                  <a:ea typeface="華康方圓體W7" panose="040B0709000000000000" pitchFamily="81" charset="-120"/>
                  <a:cs typeface="Gen Jyuu Gothic Bold" pitchFamily="34" charset="-120"/>
                </a:defRPr>
              </a:lvl1pPr>
            </a:lstStyle>
            <a:p>
              <a:r>
                <a:rPr lang="zh-TW" altLang="en-US" dirty="0">
                  <a:latin typeface="Gen Jyuu Gothic Bold" pitchFamily="34" charset="-120"/>
                  <a:ea typeface="Gen Jyuu Gothic Bold" pitchFamily="34" charset="-120"/>
                </a:rPr>
                <a:t>懊悔</a:t>
              </a:r>
            </a:p>
          </p:txBody>
        </p:sp>
      </p:grpSp>
      <p:sp>
        <p:nvSpPr>
          <p:cNvPr id="2" name="Title 7169"/>
          <p:cNvSpPr txBox="1">
            <a:spLocks noChangeArrowheads="1"/>
          </p:cNvSpPr>
          <p:nvPr/>
        </p:nvSpPr>
        <p:spPr>
          <a:xfrm>
            <a:off x="526094" y="1026893"/>
            <a:ext cx="5472813" cy="81707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TW" altLang="zh-TW" sz="3600" b="1" dirty="0">
                <a:solidFill>
                  <a:srgbClr val="000000"/>
                </a:solidFill>
                <a:latin typeface="Gen Jyuu Gothic Bold" pitchFamily="34" charset="-120"/>
                <a:ea typeface="Gen Jyuu Gothic Bold" pitchFamily="34" charset="-120"/>
                <a:cs typeface="Gen Jyuu Gothic Bold" pitchFamily="34" charset="-120"/>
              </a:rPr>
              <a:t>明恥</a:t>
            </a:r>
            <a:r>
              <a:rPr lang="zh-TW" altLang="en-US" sz="3600" b="1" dirty="0">
                <a:solidFill>
                  <a:srgbClr val="000000"/>
                </a:solidFill>
                <a:latin typeface="Gen Jyuu Gothic Bold" pitchFamily="34" charset="-120"/>
                <a:ea typeface="Gen Jyuu Gothic Bold" pitchFamily="34" charset="-120"/>
                <a:cs typeface="Gen Jyuu Gothic Bold" pitchFamily="34" charset="-120"/>
              </a:rPr>
              <a:t>整合理</a:t>
            </a:r>
            <a:r>
              <a:rPr lang="zh-TW" altLang="zh-TW" sz="3600" b="1" dirty="0">
                <a:solidFill>
                  <a:srgbClr val="000000"/>
                </a:solidFill>
                <a:latin typeface="Gen Jyuu Gothic Bold" pitchFamily="34" charset="-120"/>
                <a:ea typeface="Gen Jyuu Gothic Bold" pitchFamily="34" charset="-120"/>
                <a:cs typeface="Gen Jyuu Gothic Bold" pitchFamily="34" charset="-120"/>
              </a:rPr>
              <a:t>論</a:t>
            </a:r>
            <a:br>
              <a:rPr lang="zh-TW" altLang="zh-TW" sz="1600" b="1" dirty="0">
                <a:solidFill>
                  <a:srgbClr val="000000"/>
                </a:solidFill>
                <a:latin typeface="Gen Jyuu Gothic Bold" pitchFamily="34" charset="-120"/>
                <a:ea typeface="Gen Jyuu Gothic Bold" pitchFamily="34" charset="-120"/>
                <a:cs typeface="Gen Jyuu Gothic Bold" pitchFamily="34" charset="-120"/>
              </a:rPr>
            </a:br>
            <a:r>
              <a:rPr lang="zh-CN" altLang="en-US" sz="2000" b="1" dirty="0">
                <a:solidFill>
                  <a:srgbClr val="000000"/>
                </a:solidFill>
                <a:latin typeface="Gen Jyuu Gothic Bold" pitchFamily="34" charset="-120"/>
                <a:ea typeface="Gen Jyuu Gothic Bold" pitchFamily="34" charset="-120"/>
                <a:cs typeface="Gen Jyuu Gothic Bold" pitchFamily="34" charset="-120"/>
                <a:sym typeface="Arial" pitchFamily="34" charset="0"/>
              </a:rPr>
              <a:t>Reintegrative Shaming Theor</a:t>
            </a:r>
            <a:r>
              <a:rPr lang="en-US" altLang="zh-CN" sz="2000" b="1" dirty="0">
                <a:solidFill>
                  <a:srgbClr val="000000"/>
                </a:solidFill>
                <a:latin typeface="Gen Jyuu Gothic Bold" pitchFamily="34" charset="-120"/>
                <a:ea typeface="Gen Jyuu Gothic Bold" pitchFamily="34" charset="-120"/>
                <a:cs typeface="Gen Jyuu Gothic Bold" pitchFamily="34" charset="-120"/>
                <a:sym typeface="Arial" pitchFamily="34" charset="0"/>
              </a:rPr>
              <a:t>y</a:t>
            </a:r>
            <a:endParaRPr lang="zh-CN" altLang="en-US" sz="2000" b="1" dirty="0">
              <a:solidFill>
                <a:srgbClr val="000000"/>
              </a:solidFill>
              <a:latin typeface="Gen Jyuu Gothic Bold" pitchFamily="34" charset="-120"/>
              <a:ea typeface="Gen Jyuu Gothic Bold" pitchFamily="34" charset="-120"/>
              <a:cs typeface="Gen Jyuu Gothic Bold" pitchFamily="34" charset="-120"/>
              <a:sym typeface="Arial" pitchFamily="34" charset="0"/>
            </a:endParaRPr>
          </a:p>
        </p:txBody>
      </p:sp>
      <p:sp>
        <p:nvSpPr>
          <p:cNvPr id="4" name="8-Point Star 7173"/>
          <p:cNvSpPr>
            <a:spLocks noChangeArrowheads="1"/>
          </p:cNvSpPr>
          <p:nvPr/>
        </p:nvSpPr>
        <p:spPr bwMode="auto">
          <a:xfrm>
            <a:off x="940246" y="1956170"/>
            <a:ext cx="1657525" cy="3617285"/>
          </a:xfrm>
          <a:prstGeom prst="moon">
            <a:avLst/>
          </a:prstGeom>
          <a:solidFill>
            <a:schemeClr val="accent4">
              <a:lumMod val="40000"/>
              <a:lumOff val="60000"/>
            </a:schemeClr>
          </a:solidFill>
          <a:ln w="57150">
            <a:noFill/>
            <a:miter lim="800000"/>
          </a:ln>
        </p:spPr>
        <p:txBody>
          <a:bodyPr wrap="none" anchor="ctr"/>
          <a:lstStyle/>
          <a:p>
            <a:pPr algn="ctr" eaLnBrk="0" hangingPunct="0"/>
            <a:r>
              <a:rPr lang="zh-TW" altLang="en-US" sz="3600" b="1" dirty="0">
                <a:solidFill>
                  <a:schemeClr val="accent1">
                    <a:lumMod val="50000"/>
                  </a:schemeClr>
                </a:solidFill>
                <a:latin typeface="Gen Jyuu Gothic Bold" pitchFamily="34" charset="-120"/>
                <a:ea typeface="Gen Jyuu Gothic Bold" pitchFamily="34" charset="-120"/>
                <a:cs typeface="Gen Jyuu Gothic Bold" pitchFamily="34" charset="-120"/>
              </a:rPr>
              <a:t>犯</a:t>
            </a:r>
            <a:endParaRPr lang="en-US" altLang="zh-TW" sz="3600" b="1" dirty="0">
              <a:solidFill>
                <a:schemeClr val="accent1">
                  <a:lumMod val="50000"/>
                </a:schemeClr>
              </a:solidFill>
              <a:latin typeface="Gen Jyuu Gothic Bold" pitchFamily="34" charset="-120"/>
              <a:ea typeface="Gen Jyuu Gothic Bold" pitchFamily="34" charset="-120"/>
              <a:cs typeface="Gen Jyuu Gothic Bold" pitchFamily="34" charset="-120"/>
            </a:endParaRPr>
          </a:p>
          <a:p>
            <a:pPr algn="ctr" eaLnBrk="0" hangingPunct="0"/>
            <a:r>
              <a:rPr lang="zh-TW" altLang="en-US" sz="3600" b="1" dirty="0">
                <a:solidFill>
                  <a:schemeClr val="accent1">
                    <a:lumMod val="50000"/>
                  </a:schemeClr>
                </a:solidFill>
                <a:latin typeface="Gen Jyuu Gothic Bold" pitchFamily="34" charset="-120"/>
                <a:ea typeface="Gen Jyuu Gothic Bold" pitchFamily="34" charset="-120"/>
                <a:cs typeface="Gen Jyuu Gothic Bold" pitchFamily="34" charset="-120"/>
              </a:rPr>
              <a:t>錯</a:t>
            </a:r>
            <a:endParaRPr lang="zh-CN" altLang="en-US" sz="3600" b="1" dirty="0">
              <a:solidFill>
                <a:schemeClr val="accent1">
                  <a:lumMod val="50000"/>
                </a:schemeClr>
              </a:solidFill>
              <a:latin typeface="Gen Jyuu Gothic Bold" pitchFamily="34" charset="-120"/>
              <a:ea typeface="Gen Jyuu Gothic Bold" pitchFamily="34" charset="-120"/>
              <a:cs typeface="Gen Jyuu Gothic Bold" pitchFamily="34" charset="-120"/>
            </a:endParaRPr>
          </a:p>
        </p:txBody>
      </p:sp>
      <p:pic>
        <p:nvPicPr>
          <p:cNvPr id="9" name="Picture 4" descr="天使的臉部輪廓 以實心填滿">
            <a:hlinkClick r:id="rId2"/>
          </p:cNvPr>
          <p:cNvPicPr>
            <a:picLocks noChangeAspect="1" noChangeArrowheads="1"/>
          </p:cNvPicPr>
          <p:nvPr/>
        </p:nvPicPr>
        <p:blipFill>
          <a:blip>
            <a:extLst>
              <a:ext uri="{96DAC541-7B7A-43D3-8B79-37D633B846F1}">
                <asvg:svgBlip xmlns:asvg="http://schemas.microsoft.com/office/drawing/2016/SVG/main" r:embed="rId3"/>
              </a:ext>
            </a:extLst>
          </a:blip>
          <a:srcRect t="2570" b="2570"/>
          <a:stretch/>
        </p:blipFill>
        <p:spPr bwMode="auto">
          <a:xfrm>
            <a:off x="7872707" y="1806250"/>
            <a:ext cx="1342089" cy="1273106"/>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4" descr="生氣的臉 (實心填滿) 以實心填滿">
            <a:hlinkClick r:id="rId2"/>
          </p:cNvPr>
          <p:cNvPicPr>
            <a:picLocks noChangeAspect="1" noChangeArrowheads="1"/>
          </p:cNvPicPr>
          <p:nvPr/>
        </p:nvPicPr>
        <p:blipFill>
          <a:blip>
            <a:extLst>
              <a:ext uri="{96DAC541-7B7A-43D3-8B79-37D633B846F1}">
                <asvg:svgBlip xmlns:asvg="http://schemas.microsoft.com/office/drawing/2016/SVG/main" r:embed="rId4"/>
              </a:ext>
            </a:extLst>
          </a:blip>
          <a:srcRect t="785" b="785"/>
          <a:stretch/>
        </p:blipFill>
        <p:spPr bwMode="auto">
          <a:xfrm>
            <a:off x="8364781" y="4167552"/>
            <a:ext cx="1428325" cy="1405903"/>
          </a:xfrm>
          <a:prstGeom prst="rect">
            <a:avLst/>
          </a:prstGeom>
          <a:noFill/>
          <a:extLst>
            <a:ext uri="{909E8E84-426E-40DD-AFC4-6F175D3DCCD1}">
              <a14:hiddenFill xmlns:a14="http://schemas.microsoft.com/office/drawing/2010/main">
                <a:solidFill>
                  <a:srgbClr val="FFFFFF"/>
                </a:solidFill>
              </a14:hiddenFill>
            </a:ext>
          </a:extLst>
        </p:spPr>
      </p:pic>
      <p:grpSp>
        <p:nvGrpSpPr>
          <p:cNvPr id="75" name="群組 74"/>
          <p:cNvGrpSpPr/>
          <p:nvPr/>
        </p:nvGrpSpPr>
        <p:grpSpPr>
          <a:xfrm>
            <a:off x="2061603" y="1031736"/>
            <a:ext cx="8489876" cy="3254844"/>
            <a:chOff x="1999093" y="1054145"/>
            <a:chExt cx="8489876" cy="3254844"/>
          </a:xfrm>
        </p:grpSpPr>
        <p:grpSp>
          <p:nvGrpSpPr>
            <p:cNvPr id="64" name="群組 63"/>
            <p:cNvGrpSpPr/>
            <p:nvPr/>
          </p:nvGrpSpPr>
          <p:grpSpPr>
            <a:xfrm>
              <a:off x="7072951" y="1054145"/>
              <a:ext cx="3416018" cy="3254844"/>
              <a:chOff x="7361269" y="1747812"/>
              <a:chExt cx="3416018" cy="3254844"/>
            </a:xfrm>
          </p:grpSpPr>
          <p:grpSp>
            <p:nvGrpSpPr>
              <p:cNvPr id="10" name="群組 9">
                <a:extLst>
                  <a:ext uri="{FF2B5EF4-FFF2-40B4-BE49-F238E27FC236}">
                    <a16:creationId xmlns:a16="http://schemas.microsoft.com/office/drawing/2014/main" id="{A435F2EC-68C2-4F37-A716-5B73D64E08B9}"/>
                  </a:ext>
                </a:extLst>
              </p:cNvPr>
              <p:cNvGrpSpPr/>
              <p:nvPr/>
            </p:nvGrpSpPr>
            <p:grpSpPr>
              <a:xfrm rot="18992383">
                <a:off x="7361269" y="1829296"/>
                <a:ext cx="3416018" cy="3173360"/>
                <a:chOff x="6442551" y="1811090"/>
                <a:chExt cx="4622989" cy="4312706"/>
              </a:xfrm>
            </p:grpSpPr>
            <p:sp>
              <p:nvSpPr>
                <p:cNvPr id="11" name="막힌 원호 54">
                  <a:extLst>
                    <a:ext uri="{FF2B5EF4-FFF2-40B4-BE49-F238E27FC236}">
                      <a16:creationId xmlns:a16="http://schemas.microsoft.com/office/drawing/2014/main" id="{DCA766F0-8804-47A9-8989-BC8E1DAFDC25}"/>
                    </a:ext>
                  </a:extLst>
                </p:cNvPr>
                <p:cNvSpPr/>
                <p:nvPr/>
              </p:nvSpPr>
              <p:spPr>
                <a:xfrm rot="5400000">
                  <a:off x="6442550" y="1875322"/>
                  <a:ext cx="4248475" cy="4248474"/>
                </a:xfrm>
                <a:prstGeom prst="blockArc">
                  <a:avLst>
                    <a:gd name="adj1" fmla="val 10800000"/>
                    <a:gd name="adj2" fmla="val 21450069"/>
                    <a:gd name="adj3" fmla="val 4581"/>
                  </a:avLst>
                </a:prstGeom>
                <a:solidFill>
                  <a:schemeClr val="accent4">
                    <a:lumMod val="40000"/>
                    <a:lumOff val="6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ko-KR" altLang="en-US" sz="1050">
                    <a:solidFill>
                      <a:schemeClr val="accent6">
                        <a:lumMod val="10000"/>
                      </a:schemeClr>
                    </a:solidFill>
                    <a:latin typeface="Gen Jyuu Gothic Bold" pitchFamily="34" charset="-120"/>
                    <a:cs typeface="Gen Jyuu Gothic Bold" pitchFamily="34" charset="-120"/>
                  </a:endParaRPr>
                </a:p>
              </p:txBody>
            </p:sp>
            <p:grpSp>
              <p:nvGrpSpPr>
                <p:cNvPr id="12" name="群組 11">
                  <a:extLst>
                    <a:ext uri="{FF2B5EF4-FFF2-40B4-BE49-F238E27FC236}">
                      <a16:creationId xmlns:a16="http://schemas.microsoft.com/office/drawing/2014/main" id="{27358604-5067-45B1-AE77-4AC00037D355}"/>
                    </a:ext>
                  </a:extLst>
                </p:cNvPr>
                <p:cNvGrpSpPr/>
                <p:nvPr/>
              </p:nvGrpSpPr>
              <p:grpSpPr>
                <a:xfrm>
                  <a:off x="9536328" y="1811090"/>
                  <a:ext cx="1529212" cy="4199708"/>
                  <a:chOff x="9536328" y="1811090"/>
                  <a:chExt cx="1529212" cy="4199708"/>
                </a:xfrm>
              </p:grpSpPr>
              <p:grpSp>
                <p:nvGrpSpPr>
                  <p:cNvPr id="14" name="群組 13">
                    <a:extLst>
                      <a:ext uri="{FF2B5EF4-FFF2-40B4-BE49-F238E27FC236}">
                        <a16:creationId xmlns:a16="http://schemas.microsoft.com/office/drawing/2014/main" id="{247735BD-97F1-4FE0-ACD4-57F1FB1FBA6F}"/>
                      </a:ext>
                    </a:extLst>
                  </p:cNvPr>
                  <p:cNvGrpSpPr/>
                  <p:nvPr/>
                </p:nvGrpSpPr>
                <p:grpSpPr>
                  <a:xfrm>
                    <a:off x="9536328" y="1811090"/>
                    <a:ext cx="1052170" cy="1177808"/>
                    <a:chOff x="7672692" y="1802379"/>
                    <a:chExt cx="1052170" cy="1177808"/>
                  </a:xfrm>
                </p:grpSpPr>
                <p:sp>
                  <p:nvSpPr>
                    <p:cNvPr id="35" name="자유형 56">
                      <a:extLst>
                        <a:ext uri="{FF2B5EF4-FFF2-40B4-BE49-F238E27FC236}">
                          <a16:creationId xmlns:a16="http://schemas.microsoft.com/office/drawing/2014/main" id="{47FF945F-DA64-41DD-8AFD-FCF4CDA31698}"/>
                        </a:ext>
                      </a:extLst>
                    </p:cNvPr>
                    <p:cNvSpPr/>
                    <p:nvPr/>
                  </p:nvSpPr>
                  <p:spPr bwMode="auto">
                    <a:xfrm rot="2862862">
                      <a:off x="7616638" y="1871962"/>
                      <a:ext cx="1177808" cy="1038641"/>
                    </a:xfrm>
                    <a:prstGeom prst="star5">
                      <a:avLst>
                        <a:gd name="adj" fmla="val 28118"/>
                        <a:gd name="hf" fmla="val 105146"/>
                        <a:gd name="vf" fmla="val 110557"/>
                      </a:avLst>
                    </a:prstGeom>
                    <a:solidFill>
                      <a:srgbClr val="C3E4F5"/>
                    </a:solidFill>
                    <a:ln>
                      <a:noFill/>
                    </a:ln>
                    <a:effectLst/>
                  </p:spPr>
                  <p:style>
                    <a:lnRef idx="1">
                      <a:schemeClr val="accent1"/>
                    </a:lnRef>
                    <a:fillRef idx="3">
                      <a:schemeClr val="accent1"/>
                    </a:fillRef>
                    <a:effectRef idx="2">
                      <a:schemeClr val="accent1"/>
                    </a:effectRef>
                    <a:fontRef idx="minor">
                      <a:schemeClr val="lt1"/>
                    </a:fontRef>
                  </p:style>
                  <p:txBody>
                    <a:bodyPr lIns="289185" tIns="289185" rIns="289185" bIns="289185" spcCol="1693" anchor="ctr"/>
                    <a:lstStyle/>
                    <a:p>
                      <a:pPr algn="ctr" defTabSz="1689058">
                        <a:lnSpc>
                          <a:spcPct val="90000"/>
                        </a:lnSpc>
                        <a:spcAft>
                          <a:spcPct val="35000"/>
                        </a:spcAft>
                        <a:defRPr/>
                      </a:pPr>
                      <a:endParaRPr lang="ko-KR" altLang="en-US" sz="2775" dirty="0">
                        <a:solidFill>
                          <a:schemeClr val="accent6">
                            <a:lumMod val="10000"/>
                          </a:schemeClr>
                        </a:solidFill>
                        <a:effectLst>
                          <a:outerShdw blurRad="38100" dist="38100" dir="2700000" algn="tl">
                            <a:srgbClr val="000000">
                              <a:alpha val="43137"/>
                            </a:srgbClr>
                          </a:outerShdw>
                        </a:effectLst>
                        <a:latin typeface="Gen Jyuu Gothic Bold" pitchFamily="34" charset="-120"/>
                        <a:cs typeface="Gen Jyuu Gothic Bold" pitchFamily="34" charset="-120"/>
                      </a:endParaRPr>
                    </a:p>
                  </p:txBody>
                </p:sp>
                <p:sp>
                  <p:nvSpPr>
                    <p:cNvPr id="41" name="자유형 166">
                      <a:extLst>
                        <a:ext uri="{FF2B5EF4-FFF2-40B4-BE49-F238E27FC236}">
                          <a16:creationId xmlns:a16="http://schemas.microsoft.com/office/drawing/2014/main" id="{AC592996-2822-4D73-BC64-5120F544EE53}"/>
                        </a:ext>
                      </a:extLst>
                    </p:cNvPr>
                    <p:cNvSpPr/>
                    <p:nvPr/>
                  </p:nvSpPr>
                  <p:spPr>
                    <a:xfrm rot="16201658" flipH="1">
                      <a:off x="7664521" y="1877210"/>
                      <a:ext cx="548678" cy="532335"/>
                    </a:xfrm>
                    <a:custGeom>
                      <a:avLst/>
                      <a:gdLst>
                        <a:gd name="connsiteX0" fmla="*/ 0 w 1800225"/>
                        <a:gd name="connsiteY0" fmla="*/ 1285875 h 1409700"/>
                        <a:gd name="connsiteX1" fmla="*/ 723900 w 1800225"/>
                        <a:gd name="connsiteY1" fmla="*/ 1409700 h 1409700"/>
                        <a:gd name="connsiteX2" fmla="*/ 1800225 w 1800225"/>
                        <a:gd name="connsiteY2" fmla="*/ 428625 h 1409700"/>
                        <a:gd name="connsiteX3" fmla="*/ 1323975 w 1800225"/>
                        <a:gd name="connsiteY3" fmla="*/ 0 h 1409700"/>
                        <a:gd name="connsiteX4" fmla="*/ 342900 w 1800225"/>
                        <a:gd name="connsiteY4" fmla="*/ 419100 h 1409700"/>
                        <a:gd name="connsiteX5" fmla="*/ 0 w 1800225"/>
                        <a:gd name="connsiteY5" fmla="*/ 1285875 h 1409700"/>
                        <a:gd name="connsiteX0" fmla="*/ 63500 w 1863725"/>
                        <a:gd name="connsiteY0" fmla="*/ 1287462 h 1411287"/>
                        <a:gd name="connsiteX1" fmla="*/ 787400 w 1863725"/>
                        <a:gd name="connsiteY1" fmla="*/ 1411287 h 1411287"/>
                        <a:gd name="connsiteX2" fmla="*/ 1863725 w 1863725"/>
                        <a:gd name="connsiteY2" fmla="*/ 430212 h 1411287"/>
                        <a:gd name="connsiteX3" fmla="*/ 1387475 w 1863725"/>
                        <a:gd name="connsiteY3" fmla="*/ 1587 h 1411287"/>
                        <a:gd name="connsiteX4" fmla="*/ 406400 w 1863725"/>
                        <a:gd name="connsiteY4" fmla="*/ 420687 h 1411287"/>
                        <a:gd name="connsiteX5" fmla="*/ 63500 w 1863725"/>
                        <a:gd name="connsiteY5" fmla="*/ 1287462 h 1411287"/>
                        <a:gd name="connsiteX0" fmla="*/ 63500 w 1963738"/>
                        <a:gd name="connsiteY0" fmla="*/ 1287462 h 1411287"/>
                        <a:gd name="connsiteX1" fmla="*/ 787400 w 1963738"/>
                        <a:gd name="connsiteY1" fmla="*/ 1411287 h 1411287"/>
                        <a:gd name="connsiteX2" fmla="*/ 1863725 w 1963738"/>
                        <a:gd name="connsiteY2" fmla="*/ 430212 h 1411287"/>
                        <a:gd name="connsiteX3" fmla="*/ 1387475 w 1963738"/>
                        <a:gd name="connsiteY3" fmla="*/ 1587 h 1411287"/>
                        <a:gd name="connsiteX4" fmla="*/ 406400 w 1963738"/>
                        <a:gd name="connsiteY4" fmla="*/ 420687 h 1411287"/>
                        <a:gd name="connsiteX5" fmla="*/ 63500 w 1963738"/>
                        <a:gd name="connsiteY5" fmla="*/ 1287462 h 1411287"/>
                        <a:gd name="connsiteX0" fmla="*/ 63500 w 1963738"/>
                        <a:gd name="connsiteY0" fmla="*/ 1287462 h 1554162"/>
                        <a:gd name="connsiteX1" fmla="*/ 787400 w 1963738"/>
                        <a:gd name="connsiteY1" fmla="*/ 1411287 h 1554162"/>
                        <a:gd name="connsiteX2" fmla="*/ 1863725 w 1963738"/>
                        <a:gd name="connsiteY2" fmla="*/ 430212 h 1554162"/>
                        <a:gd name="connsiteX3" fmla="*/ 1387475 w 1963738"/>
                        <a:gd name="connsiteY3" fmla="*/ 1587 h 1554162"/>
                        <a:gd name="connsiteX4" fmla="*/ 406400 w 1963738"/>
                        <a:gd name="connsiteY4" fmla="*/ 420687 h 1554162"/>
                        <a:gd name="connsiteX5" fmla="*/ 63500 w 1963738"/>
                        <a:gd name="connsiteY5" fmla="*/ 1287462 h 1554162"/>
                        <a:gd name="connsiteX0" fmla="*/ 63500 w 1963738"/>
                        <a:gd name="connsiteY0" fmla="*/ 1287462 h 1554162"/>
                        <a:gd name="connsiteX1" fmla="*/ 787400 w 1963738"/>
                        <a:gd name="connsiteY1" fmla="*/ 1411287 h 1554162"/>
                        <a:gd name="connsiteX2" fmla="*/ 1863725 w 1963738"/>
                        <a:gd name="connsiteY2" fmla="*/ 430212 h 1554162"/>
                        <a:gd name="connsiteX3" fmla="*/ 1387475 w 1963738"/>
                        <a:gd name="connsiteY3" fmla="*/ 1587 h 1554162"/>
                        <a:gd name="connsiteX4" fmla="*/ 406400 w 1963738"/>
                        <a:gd name="connsiteY4" fmla="*/ 420687 h 1554162"/>
                        <a:gd name="connsiteX5" fmla="*/ 63500 w 1963738"/>
                        <a:gd name="connsiteY5" fmla="*/ 1287462 h 1554162"/>
                        <a:gd name="connsiteX0" fmla="*/ 63500 w 1963738"/>
                        <a:gd name="connsiteY0" fmla="*/ 1287462 h 1554162"/>
                        <a:gd name="connsiteX1" fmla="*/ 787400 w 1963738"/>
                        <a:gd name="connsiteY1" fmla="*/ 1411287 h 1554162"/>
                        <a:gd name="connsiteX2" fmla="*/ 1863725 w 1963738"/>
                        <a:gd name="connsiteY2" fmla="*/ 430212 h 1554162"/>
                        <a:gd name="connsiteX3" fmla="*/ 1387475 w 1963738"/>
                        <a:gd name="connsiteY3" fmla="*/ 1587 h 1554162"/>
                        <a:gd name="connsiteX4" fmla="*/ 406400 w 1963738"/>
                        <a:gd name="connsiteY4" fmla="*/ 420687 h 1554162"/>
                        <a:gd name="connsiteX5" fmla="*/ 63500 w 1963738"/>
                        <a:gd name="connsiteY5" fmla="*/ 1287462 h 1554162"/>
                        <a:gd name="connsiteX0" fmla="*/ 41717 w 1963737"/>
                        <a:gd name="connsiteY0" fmla="*/ 1287462 h 1689794"/>
                        <a:gd name="connsiteX1" fmla="*/ 634920 w 1963737"/>
                        <a:gd name="connsiteY1" fmla="*/ 1546919 h 1689794"/>
                        <a:gd name="connsiteX2" fmla="*/ 1841942 w 1963737"/>
                        <a:gd name="connsiteY2" fmla="*/ 430212 h 1689794"/>
                        <a:gd name="connsiteX3" fmla="*/ 1365692 w 1963737"/>
                        <a:gd name="connsiteY3" fmla="*/ 1587 h 1689794"/>
                        <a:gd name="connsiteX4" fmla="*/ 384617 w 1963737"/>
                        <a:gd name="connsiteY4" fmla="*/ 420687 h 1689794"/>
                        <a:gd name="connsiteX5" fmla="*/ 41717 w 1963737"/>
                        <a:gd name="connsiteY5" fmla="*/ 1287462 h 1689794"/>
                        <a:gd name="connsiteX0" fmla="*/ 41717 w 1860992"/>
                        <a:gd name="connsiteY0" fmla="*/ 1287462 h 1689794"/>
                        <a:gd name="connsiteX1" fmla="*/ 634920 w 1860992"/>
                        <a:gd name="connsiteY1" fmla="*/ 1546919 h 1689794"/>
                        <a:gd name="connsiteX2" fmla="*/ 1479991 w 1860992"/>
                        <a:gd name="connsiteY2" fmla="*/ 896937 h 1689794"/>
                        <a:gd name="connsiteX3" fmla="*/ 1841942 w 1860992"/>
                        <a:gd name="connsiteY3" fmla="*/ 430212 h 1689794"/>
                        <a:gd name="connsiteX4" fmla="*/ 1365692 w 1860992"/>
                        <a:gd name="connsiteY4" fmla="*/ 1587 h 1689794"/>
                        <a:gd name="connsiteX5" fmla="*/ 384617 w 1860992"/>
                        <a:gd name="connsiteY5" fmla="*/ 420687 h 1689794"/>
                        <a:gd name="connsiteX6" fmla="*/ 41717 w 1860992"/>
                        <a:gd name="connsiteY6" fmla="*/ 1287462 h 1689794"/>
                        <a:gd name="connsiteX0" fmla="*/ 41717 w 1843724"/>
                        <a:gd name="connsiteY0" fmla="*/ 1287462 h 1689794"/>
                        <a:gd name="connsiteX1" fmla="*/ 634920 w 1843724"/>
                        <a:gd name="connsiteY1" fmla="*/ 1546919 h 1689794"/>
                        <a:gd name="connsiteX2" fmla="*/ 1355000 w 1843724"/>
                        <a:gd name="connsiteY2" fmla="*/ 466799 h 1689794"/>
                        <a:gd name="connsiteX3" fmla="*/ 1841942 w 1843724"/>
                        <a:gd name="connsiteY3" fmla="*/ 430212 h 1689794"/>
                        <a:gd name="connsiteX4" fmla="*/ 1365692 w 1843724"/>
                        <a:gd name="connsiteY4" fmla="*/ 1587 h 1689794"/>
                        <a:gd name="connsiteX5" fmla="*/ 384617 w 1843724"/>
                        <a:gd name="connsiteY5" fmla="*/ 420687 h 1689794"/>
                        <a:gd name="connsiteX6" fmla="*/ 41717 w 1843724"/>
                        <a:gd name="connsiteY6" fmla="*/ 1287462 h 1689794"/>
                        <a:gd name="connsiteX0" fmla="*/ 41717 w 1843724"/>
                        <a:gd name="connsiteY0" fmla="*/ 1287462 h 1689794"/>
                        <a:gd name="connsiteX1" fmla="*/ 634920 w 1843724"/>
                        <a:gd name="connsiteY1" fmla="*/ 1546919 h 1689794"/>
                        <a:gd name="connsiteX2" fmla="*/ 1355000 w 1843724"/>
                        <a:gd name="connsiteY2" fmla="*/ 466799 h 1689794"/>
                        <a:gd name="connsiteX3" fmla="*/ 1841942 w 1843724"/>
                        <a:gd name="connsiteY3" fmla="*/ 430212 h 1689794"/>
                        <a:gd name="connsiteX4" fmla="*/ 1365692 w 1843724"/>
                        <a:gd name="connsiteY4" fmla="*/ 1587 h 1689794"/>
                        <a:gd name="connsiteX5" fmla="*/ 384617 w 1843724"/>
                        <a:gd name="connsiteY5" fmla="*/ 420687 h 1689794"/>
                        <a:gd name="connsiteX6" fmla="*/ 41717 w 1843724"/>
                        <a:gd name="connsiteY6" fmla="*/ 1287462 h 1689794"/>
                        <a:gd name="connsiteX0" fmla="*/ 41717 w 1855725"/>
                        <a:gd name="connsiteY0" fmla="*/ 1287462 h 1689794"/>
                        <a:gd name="connsiteX1" fmla="*/ 634920 w 1855725"/>
                        <a:gd name="connsiteY1" fmla="*/ 1546919 h 1689794"/>
                        <a:gd name="connsiteX2" fmla="*/ 1282992 w 1855725"/>
                        <a:gd name="connsiteY2" fmla="*/ 322783 h 1689794"/>
                        <a:gd name="connsiteX3" fmla="*/ 1841942 w 1855725"/>
                        <a:gd name="connsiteY3" fmla="*/ 430212 h 1689794"/>
                        <a:gd name="connsiteX4" fmla="*/ 1365692 w 1855725"/>
                        <a:gd name="connsiteY4" fmla="*/ 1587 h 1689794"/>
                        <a:gd name="connsiteX5" fmla="*/ 384617 w 1855725"/>
                        <a:gd name="connsiteY5" fmla="*/ 420687 h 1689794"/>
                        <a:gd name="connsiteX6" fmla="*/ 41717 w 1855725"/>
                        <a:gd name="connsiteY6" fmla="*/ 1287462 h 1689794"/>
                        <a:gd name="connsiteX0" fmla="*/ 41717 w 1876164"/>
                        <a:gd name="connsiteY0" fmla="*/ 1287462 h 1689794"/>
                        <a:gd name="connsiteX1" fmla="*/ 634920 w 1876164"/>
                        <a:gd name="connsiteY1" fmla="*/ 1546919 h 1689794"/>
                        <a:gd name="connsiteX2" fmla="*/ 1571024 w 1876164"/>
                        <a:gd name="connsiteY2" fmla="*/ 538807 h 1689794"/>
                        <a:gd name="connsiteX3" fmla="*/ 1841942 w 1876164"/>
                        <a:gd name="connsiteY3" fmla="*/ 430212 h 1689794"/>
                        <a:gd name="connsiteX4" fmla="*/ 1365692 w 1876164"/>
                        <a:gd name="connsiteY4" fmla="*/ 1587 h 1689794"/>
                        <a:gd name="connsiteX5" fmla="*/ 384617 w 1876164"/>
                        <a:gd name="connsiteY5" fmla="*/ 420687 h 1689794"/>
                        <a:gd name="connsiteX6" fmla="*/ 41717 w 1876164"/>
                        <a:gd name="connsiteY6" fmla="*/ 1287462 h 1689794"/>
                        <a:gd name="connsiteX0" fmla="*/ 53718 w 1888165"/>
                        <a:gd name="connsiteY0" fmla="*/ 1287462 h 1761802"/>
                        <a:gd name="connsiteX1" fmla="*/ 718928 w 1888165"/>
                        <a:gd name="connsiteY1" fmla="*/ 1618927 h 1761802"/>
                        <a:gd name="connsiteX2" fmla="*/ 1583025 w 1888165"/>
                        <a:gd name="connsiteY2" fmla="*/ 538807 h 1761802"/>
                        <a:gd name="connsiteX3" fmla="*/ 1853943 w 1888165"/>
                        <a:gd name="connsiteY3" fmla="*/ 430212 h 1761802"/>
                        <a:gd name="connsiteX4" fmla="*/ 1377693 w 1888165"/>
                        <a:gd name="connsiteY4" fmla="*/ 1587 h 1761802"/>
                        <a:gd name="connsiteX5" fmla="*/ 396618 w 1888165"/>
                        <a:gd name="connsiteY5" fmla="*/ 420687 h 1761802"/>
                        <a:gd name="connsiteX6" fmla="*/ 53718 w 1888165"/>
                        <a:gd name="connsiteY6" fmla="*/ 1287462 h 1761802"/>
                        <a:gd name="connsiteX0" fmla="*/ 53718 w 1888165"/>
                        <a:gd name="connsiteY0" fmla="*/ 1287462 h 1761802"/>
                        <a:gd name="connsiteX1" fmla="*/ 718928 w 1888165"/>
                        <a:gd name="connsiteY1" fmla="*/ 1618927 h 1761802"/>
                        <a:gd name="connsiteX2" fmla="*/ 1583025 w 1888165"/>
                        <a:gd name="connsiteY2" fmla="*/ 538807 h 1761802"/>
                        <a:gd name="connsiteX3" fmla="*/ 1853943 w 1888165"/>
                        <a:gd name="connsiteY3" fmla="*/ 430212 h 1761802"/>
                        <a:gd name="connsiteX4" fmla="*/ 1377693 w 1888165"/>
                        <a:gd name="connsiteY4" fmla="*/ 1587 h 1761802"/>
                        <a:gd name="connsiteX5" fmla="*/ 396618 w 1888165"/>
                        <a:gd name="connsiteY5" fmla="*/ 420687 h 1761802"/>
                        <a:gd name="connsiteX6" fmla="*/ 53718 w 1888165"/>
                        <a:gd name="connsiteY6" fmla="*/ 1287462 h 1761802"/>
                        <a:gd name="connsiteX0" fmla="*/ 53718 w 1888165"/>
                        <a:gd name="connsiteY0" fmla="*/ 1287462 h 1706006"/>
                        <a:gd name="connsiteX1" fmla="*/ 718928 w 1888165"/>
                        <a:gd name="connsiteY1" fmla="*/ 1618927 h 1706006"/>
                        <a:gd name="connsiteX2" fmla="*/ 1583025 w 1888165"/>
                        <a:gd name="connsiteY2" fmla="*/ 538807 h 1706006"/>
                        <a:gd name="connsiteX3" fmla="*/ 1853943 w 1888165"/>
                        <a:gd name="connsiteY3" fmla="*/ 430212 h 1706006"/>
                        <a:gd name="connsiteX4" fmla="*/ 1377693 w 1888165"/>
                        <a:gd name="connsiteY4" fmla="*/ 1587 h 1706006"/>
                        <a:gd name="connsiteX5" fmla="*/ 396618 w 1888165"/>
                        <a:gd name="connsiteY5" fmla="*/ 420687 h 1706006"/>
                        <a:gd name="connsiteX6" fmla="*/ 53718 w 1888165"/>
                        <a:gd name="connsiteY6" fmla="*/ 1287462 h 1706006"/>
                        <a:gd name="connsiteX0" fmla="*/ 53718 w 1888165"/>
                        <a:gd name="connsiteY0" fmla="*/ 1287462 h 1618927"/>
                        <a:gd name="connsiteX1" fmla="*/ 718928 w 1888165"/>
                        <a:gd name="connsiteY1" fmla="*/ 1618927 h 1618927"/>
                        <a:gd name="connsiteX2" fmla="*/ 1583025 w 1888165"/>
                        <a:gd name="connsiteY2" fmla="*/ 538807 h 1618927"/>
                        <a:gd name="connsiteX3" fmla="*/ 1853943 w 1888165"/>
                        <a:gd name="connsiteY3" fmla="*/ 430212 h 1618927"/>
                        <a:gd name="connsiteX4" fmla="*/ 1377693 w 1888165"/>
                        <a:gd name="connsiteY4" fmla="*/ 1587 h 1618927"/>
                        <a:gd name="connsiteX5" fmla="*/ 396618 w 1888165"/>
                        <a:gd name="connsiteY5" fmla="*/ 420687 h 1618927"/>
                        <a:gd name="connsiteX6" fmla="*/ 53718 w 1888165"/>
                        <a:gd name="connsiteY6" fmla="*/ 1287462 h 1618927"/>
                        <a:gd name="connsiteX0" fmla="*/ 5223 w 1839670"/>
                        <a:gd name="connsiteY0" fmla="*/ 1287462 h 1780287"/>
                        <a:gd name="connsiteX1" fmla="*/ 379464 w 1839670"/>
                        <a:gd name="connsiteY1" fmla="*/ 1506969 h 1780287"/>
                        <a:gd name="connsiteX2" fmla="*/ 670433 w 1839670"/>
                        <a:gd name="connsiteY2" fmla="*/ 1618927 h 1780287"/>
                        <a:gd name="connsiteX3" fmla="*/ 1534530 w 1839670"/>
                        <a:gd name="connsiteY3" fmla="*/ 538807 h 1780287"/>
                        <a:gd name="connsiteX4" fmla="*/ 1805448 w 1839670"/>
                        <a:gd name="connsiteY4" fmla="*/ 430212 h 1780287"/>
                        <a:gd name="connsiteX5" fmla="*/ 1329198 w 1839670"/>
                        <a:gd name="connsiteY5" fmla="*/ 1587 h 1780287"/>
                        <a:gd name="connsiteX6" fmla="*/ 348123 w 1839670"/>
                        <a:gd name="connsiteY6" fmla="*/ 420687 h 1780287"/>
                        <a:gd name="connsiteX7" fmla="*/ 5223 w 1839670"/>
                        <a:gd name="connsiteY7" fmla="*/ 1287462 h 1780287"/>
                        <a:gd name="connsiteX0" fmla="*/ 500 w 1834947"/>
                        <a:gd name="connsiteY0" fmla="*/ 1287462 h 1780287"/>
                        <a:gd name="connsiteX1" fmla="*/ 346402 w 1834947"/>
                        <a:gd name="connsiteY1" fmla="*/ 1405350 h 1780287"/>
                        <a:gd name="connsiteX2" fmla="*/ 665710 w 1834947"/>
                        <a:gd name="connsiteY2" fmla="*/ 1618927 h 1780287"/>
                        <a:gd name="connsiteX3" fmla="*/ 1529807 w 1834947"/>
                        <a:gd name="connsiteY3" fmla="*/ 538807 h 1780287"/>
                        <a:gd name="connsiteX4" fmla="*/ 1800725 w 1834947"/>
                        <a:gd name="connsiteY4" fmla="*/ 430212 h 1780287"/>
                        <a:gd name="connsiteX5" fmla="*/ 1324475 w 1834947"/>
                        <a:gd name="connsiteY5" fmla="*/ 1587 h 1780287"/>
                        <a:gd name="connsiteX6" fmla="*/ 343400 w 1834947"/>
                        <a:gd name="connsiteY6" fmla="*/ 420687 h 1780287"/>
                        <a:gd name="connsiteX7" fmla="*/ 500 w 1834947"/>
                        <a:gd name="connsiteY7" fmla="*/ 1287462 h 1780287"/>
                        <a:gd name="connsiteX0" fmla="*/ 500 w 1834947"/>
                        <a:gd name="connsiteY0" fmla="*/ 1287462 h 1780287"/>
                        <a:gd name="connsiteX1" fmla="*/ 346402 w 1834947"/>
                        <a:gd name="connsiteY1" fmla="*/ 1405350 h 1780287"/>
                        <a:gd name="connsiteX2" fmla="*/ 665710 w 1834947"/>
                        <a:gd name="connsiteY2" fmla="*/ 1618927 h 1780287"/>
                        <a:gd name="connsiteX3" fmla="*/ 1529807 w 1834947"/>
                        <a:gd name="connsiteY3" fmla="*/ 538807 h 1780287"/>
                        <a:gd name="connsiteX4" fmla="*/ 1800725 w 1834947"/>
                        <a:gd name="connsiteY4" fmla="*/ 430212 h 1780287"/>
                        <a:gd name="connsiteX5" fmla="*/ 1324475 w 1834947"/>
                        <a:gd name="connsiteY5" fmla="*/ 1587 h 1780287"/>
                        <a:gd name="connsiteX6" fmla="*/ 343400 w 1834947"/>
                        <a:gd name="connsiteY6" fmla="*/ 420687 h 1780287"/>
                        <a:gd name="connsiteX7" fmla="*/ 500 w 1834947"/>
                        <a:gd name="connsiteY7" fmla="*/ 1287462 h 1780287"/>
                        <a:gd name="connsiteX0" fmla="*/ 500 w 1834947"/>
                        <a:gd name="connsiteY0" fmla="*/ 1287462 h 1780287"/>
                        <a:gd name="connsiteX1" fmla="*/ 346402 w 1834947"/>
                        <a:gd name="connsiteY1" fmla="*/ 1405350 h 1780287"/>
                        <a:gd name="connsiteX2" fmla="*/ 665710 w 1834947"/>
                        <a:gd name="connsiteY2" fmla="*/ 1618927 h 1780287"/>
                        <a:gd name="connsiteX3" fmla="*/ 1529807 w 1834947"/>
                        <a:gd name="connsiteY3" fmla="*/ 538807 h 1780287"/>
                        <a:gd name="connsiteX4" fmla="*/ 1800725 w 1834947"/>
                        <a:gd name="connsiteY4" fmla="*/ 430212 h 1780287"/>
                        <a:gd name="connsiteX5" fmla="*/ 1324475 w 1834947"/>
                        <a:gd name="connsiteY5" fmla="*/ 1587 h 1780287"/>
                        <a:gd name="connsiteX6" fmla="*/ 343400 w 1834947"/>
                        <a:gd name="connsiteY6" fmla="*/ 420687 h 1780287"/>
                        <a:gd name="connsiteX7" fmla="*/ 500 w 1834947"/>
                        <a:gd name="connsiteY7" fmla="*/ 1287462 h 1780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947" h="1780287">
                          <a:moveTo>
                            <a:pt x="500" y="1287462"/>
                          </a:moveTo>
                          <a:cubicBezTo>
                            <a:pt x="1000" y="1451572"/>
                            <a:pt x="235534" y="1350106"/>
                            <a:pt x="346402" y="1405350"/>
                          </a:cubicBezTo>
                          <a:cubicBezTo>
                            <a:pt x="457270" y="1460594"/>
                            <a:pt x="473199" y="1780287"/>
                            <a:pt x="665710" y="1618927"/>
                          </a:cubicBezTo>
                          <a:cubicBezTo>
                            <a:pt x="905422" y="1553840"/>
                            <a:pt x="1238695" y="627021"/>
                            <a:pt x="1529807" y="538807"/>
                          </a:cubicBezTo>
                          <a:cubicBezTo>
                            <a:pt x="1820919" y="450593"/>
                            <a:pt x="1834947" y="519749"/>
                            <a:pt x="1800725" y="430212"/>
                          </a:cubicBezTo>
                          <a:cubicBezTo>
                            <a:pt x="1766503" y="340675"/>
                            <a:pt x="1567362" y="3174"/>
                            <a:pt x="1324475" y="1587"/>
                          </a:cubicBezTo>
                          <a:cubicBezTo>
                            <a:pt x="1081588" y="0"/>
                            <a:pt x="564063" y="206375"/>
                            <a:pt x="343400" y="420687"/>
                          </a:cubicBezTo>
                          <a:cubicBezTo>
                            <a:pt x="122738" y="635000"/>
                            <a:pt x="0" y="1123352"/>
                            <a:pt x="500" y="1287462"/>
                          </a:cubicBezTo>
                          <a:close/>
                        </a:path>
                      </a:pathLst>
                    </a:custGeom>
                    <a:gradFill flip="none" rotWithShape="1">
                      <a:gsLst>
                        <a:gs pos="74000">
                          <a:schemeClr val="bg1">
                            <a:alpha val="19000"/>
                          </a:schemeClr>
                        </a:gs>
                        <a:gs pos="50000">
                          <a:schemeClr val="bg1">
                            <a:alpha val="0"/>
                          </a:schemeClr>
                        </a:gs>
                        <a:gs pos="100000">
                          <a:schemeClr val="bg1">
                            <a:alpha val="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sz="1050">
                        <a:solidFill>
                          <a:schemeClr val="accent6">
                            <a:lumMod val="10000"/>
                          </a:schemeClr>
                        </a:solidFill>
                        <a:latin typeface="Gen Jyuu Gothic Bold" pitchFamily="34" charset="-120"/>
                        <a:cs typeface="Gen Jyuu Gothic Bold" pitchFamily="34" charset="-120"/>
                      </a:endParaRPr>
                    </a:p>
                  </p:txBody>
                </p:sp>
              </p:grpSp>
              <p:grpSp>
                <p:nvGrpSpPr>
                  <p:cNvPr id="15" name="群組 14">
                    <a:extLst>
                      <a:ext uri="{FF2B5EF4-FFF2-40B4-BE49-F238E27FC236}">
                        <a16:creationId xmlns:a16="http://schemas.microsoft.com/office/drawing/2014/main" id="{C555CA8F-B122-4A30-B099-787E344911BC}"/>
                      </a:ext>
                    </a:extLst>
                  </p:cNvPr>
                  <p:cNvGrpSpPr/>
                  <p:nvPr/>
                </p:nvGrpSpPr>
                <p:grpSpPr>
                  <a:xfrm>
                    <a:off x="9878689" y="3294255"/>
                    <a:ext cx="1186851" cy="1205492"/>
                    <a:chOff x="8015053" y="3285544"/>
                    <a:chExt cx="1186851" cy="1205492"/>
                  </a:xfrm>
                </p:grpSpPr>
                <p:sp>
                  <p:nvSpPr>
                    <p:cNvPr id="29" name="타원 170">
                      <a:extLst>
                        <a:ext uri="{FF2B5EF4-FFF2-40B4-BE49-F238E27FC236}">
                          <a16:creationId xmlns:a16="http://schemas.microsoft.com/office/drawing/2014/main" id="{AD38EB8C-D173-48B3-8B4B-E2EB1AD36C88}"/>
                        </a:ext>
                      </a:extLst>
                    </p:cNvPr>
                    <p:cNvSpPr/>
                    <p:nvPr/>
                  </p:nvSpPr>
                  <p:spPr>
                    <a:xfrm flipH="1">
                      <a:off x="8015053" y="3285544"/>
                      <a:ext cx="1186851" cy="1205492"/>
                    </a:xfrm>
                    <a:prstGeom prst="sun">
                      <a:avLst>
                        <a:gd name="adj" fmla="val 15283"/>
                      </a:avLst>
                    </a:prstGeom>
                    <a:solidFill>
                      <a:srgbClr val="E2EEC4"/>
                    </a:solidFill>
                    <a:ln>
                      <a:solidFill>
                        <a:schemeClr val="bg1">
                          <a:alpha val="2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ko-KR" altLang="en-US" sz="1050">
                        <a:solidFill>
                          <a:schemeClr val="accent6">
                            <a:lumMod val="10000"/>
                          </a:schemeClr>
                        </a:solidFill>
                        <a:latin typeface="Gen Jyuu Gothic Bold" pitchFamily="34" charset="-120"/>
                        <a:cs typeface="Gen Jyuu Gothic Bold" pitchFamily="34" charset="-120"/>
                      </a:endParaRPr>
                    </a:p>
                  </p:txBody>
                </p:sp>
                <p:sp>
                  <p:nvSpPr>
                    <p:cNvPr id="28" name="TextBox 74">
                      <a:extLst>
                        <a:ext uri="{FF2B5EF4-FFF2-40B4-BE49-F238E27FC236}">
                          <a16:creationId xmlns:a16="http://schemas.microsoft.com/office/drawing/2014/main" id="{7EB0D755-40AF-4390-8DBB-CE6FC7567FBB}"/>
                        </a:ext>
                      </a:extLst>
                    </p:cNvPr>
                    <p:cNvSpPr txBox="1"/>
                    <p:nvPr/>
                  </p:nvSpPr>
                  <p:spPr>
                    <a:xfrm rot="2607617">
                      <a:off x="8195085" y="3615166"/>
                      <a:ext cx="868810" cy="501932"/>
                    </a:xfrm>
                    <a:prstGeom prst="rect">
                      <a:avLst/>
                    </a:prstGeom>
                    <a:noFill/>
                  </p:spPr>
                  <p:txBody>
                    <a:bodyPr wrap="square" lIns="91438" tIns="45719" rIns="91438" bIns="45719" rtlCol="0">
                      <a:spAutoFit/>
                    </a:bodyPr>
                    <a:lstStyle/>
                    <a:p>
                      <a:r>
                        <a:rPr lang="zh-TW" altLang="en-US" sz="1800" b="1" dirty="0">
                          <a:solidFill>
                            <a:srgbClr val="0D9129"/>
                          </a:solidFill>
                          <a:latin typeface="Gen Jyuu Gothic Bold" pitchFamily="34" charset="-120"/>
                          <a:ea typeface="Gen Jyuu Gothic Bold" pitchFamily="34" charset="-120"/>
                          <a:cs typeface="Gen Jyuu Gothic Bold" pitchFamily="34" charset="-120"/>
                        </a:rPr>
                        <a:t>中立</a:t>
                      </a:r>
                      <a:endParaRPr lang="ko-KR" altLang="en-US" sz="1800" b="1" dirty="0">
                        <a:solidFill>
                          <a:srgbClr val="0D9129"/>
                        </a:solidFill>
                        <a:latin typeface="Gen Jyuu Gothic Bold" pitchFamily="34" charset="-120"/>
                        <a:cs typeface="Gen Jyuu Gothic Bold" pitchFamily="34" charset="-120"/>
                      </a:endParaRPr>
                    </a:p>
                  </p:txBody>
                </p:sp>
              </p:grpSp>
              <p:grpSp>
                <p:nvGrpSpPr>
                  <p:cNvPr id="16" name="群組 15">
                    <a:extLst>
                      <a:ext uri="{FF2B5EF4-FFF2-40B4-BE49-F238E27FC236}">
                        <a16:creationId xmlns:a16="http://schemas.microsoft.com/office/drawing/2014/main" id="{B04D44E9-F096-42CE-9B11-5646BF542A43}"/>
                      </a:ext>
                    </a:extLst>
                  </p:cNvPr>
                  <p:cNvGrpSpPr/>
                  <p:nvPr/>
                </p:nvGrpSpPr>
                <p:grpSpPr>
                  <a:xfrm>
                    <a:off x="9603420" y="5050272"/>
                    <a:ext cx="963658" cy="960526"/>
                    <a:chOff x="9603420" y="5050272"/>
                    <a:chExt cx="963658" cy="960526"/>
                  </a:xfrm>
                </p:grpSpPr>
                <p:sp>
                  <p:nvSpPr>
                    <p:cNvPr id="21" name="타원 177">
                      <a:extLst>
                        <a:ext uri="{FF2B5EF4-FFF2-40B4-BE49-F238E27FC236}">
                          <a16:creationId xmlns:a16="http://schemas.microsoft.com/office/drawing/2014/main" id="{7D2800B2-D5B5-4213-B1C4-69CABD88F47B}"/>
                        </a:ext>
                      </a:extLst>
                    </p:cNvPr>
                    <p:cNvSpPr/>
                    <p:nvPr/>
                  </p:nvSpPr>
                  <p:spPr>
                    <a:xfrm rot="2607617" flipH="1">
                      <a:off x="9603420" y="5050272"/>
                      <a:ext cx="963658" cy="960526"/>
                    </a:xfrm>
                    <a:prstGeom prst="heart">
                      <a:avLst/>
                    </a:prstGeom>
                    <a:solidFill>
                      <a:schemeClr val="accent2">
                        <a:lumMod val="40000"/>
                        <a:lumOff val="60000"/>
                      </a:schemeClr>
                    </a:solidFill>
                    <a:ln>
                      <a:solidFill>
                        <a:schemeClr val="bg1">
                          <a:alpha val="2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ko-KR" altLang="en-US" sz="1050">
                        <a:solidFill>
                          <a:schemeClr val="accent6">
                            <a:lumMod val="10000"/>
                          </a:schemeClr>
                        </a:solidFill>
                        <a:latin typeface="Gen Jyuu Gothic Bold" pitchFamily="34" charset="-120"/>
                        <a:cs typeface="Gen Jyuu Gothic Bold" pitchFamily="34" charset="-120"/>
                      </a:endParaRPr>
                    </a:p>
                  </p:txBody>
                </p:sp>
                <p:sp>
                  <p:nvSpPr>
                    <p:cNvPr id="20" name="TextBox 75">
                      <a:extLst>
                        <a:ext uri="{FF2B5EF4-FFF2-40B4-BE49-F238E27FC236}">
                          <a16:creationId xmlns:a16="http://schemas.microsoft.com/office/drawing/2014/main" id="{BE5608BD-DF2A-43B2-9F1C-533EC3492AAB}"/>
                        </a:ext>
                      </a:extLst>
                    </p:cNvPr>
                    <p:cNvSpPr txBox="1"/>
                    <p:nvPr/>
                  </p:nvSpPr>
                  <p:spPr>
                    <a:xfrm rot="2607617">
                      <a:off x="9683452" y="5228538"/>
                      <a:ext cx="868811" cy="501932"/>
                    </a:xfrm>
                    <a:prstGeom prst="rect">
                      <a:avLst/>
                    </a:prstGeom>
                    <a:noFill/>
                  </p:spPr>
                  <p:txBody>
                    <a:bodyPr wrap="square" lIns="91438" tIns="45719" rIns="91438" bIns="45719" rtlCol="0">
                      <a:spAutoFit/>
                    </a:bodyPr>
                    <a:lstStyle/>
                    <a:p>
                      <a:r>
                        <a:rPr lang="zh-TW" altLang="en-US" sz="1800" b="1" dirty="0">
                          <a:solidFill>
                            <a:schemeClr val="accent2">
                              <a:lumMod val="50000"/>
                            </a:schemeClr>
                          </a:solidFill>
                          <a:latin typeface="Gen Jyuu Gothic Bold" pitchFamily="34" charset="-120"/>
                          <a:ea typeface="Gen Jyuu Gothic Bold" pitchFamily="34" charset="-120"/>
                          <a:cs typeface="Gen Jyuu Gothic Bold" pitchFamily="34" charset="-120"/>
                        </a:rPr>
                        <a:t>同理</a:t>
                      </a:r>
                      <a:endParaRPr lang="ko-KR" altLang="en-US" sz="1800" b="1" dirty="0">
                        <a:solidFill>
                          <a:schemeClr val="accent2">
                            <a:lumMod val="50000"/>
                          </a:schemeClr>
                        </a:solidFill>
                        <a:latin typeface="Gen Jyuu Gothic Bold" pitchFamily="34" charset="-120"/>
                        <a:cs typeface="Gen Jyuu Gothic Bold" pitchFamily="34" charset="-120"/>
                      </a:endParaRPr>
                    </a:p>
                  </p:txBody>
                </p:sp>
              </p:grpSp>
            </p:grpSp>
          </p:grpSp>
          <p:sp>
            <p:nvSpPr>
              <p:cNvPr id="47" name="TextBox 74">
                <a:extLst>
                  <a:ext uri="{FF2B5EF4-FFF2-40B4-BE49-F238E27FC236}">
                    <a16:creationId xmlns:a16="http://schemas.microsoft.com/office/drawing/2014/main" id="{7EB0D755-40AF-4390-8DBB-CE6FC7567FBB}"/>
                  </a:ext>
                </a:extLst>
              </p:cNvPr>
              <p:cNvSpPr txBox="1"/>
              <p:nvPr/>
            </p:nvSpPr>
            <p:spPr>
              <a:xfrm>
                <a:off x="8653145" y="1747812"/>
                <a:ext cx="651607" cy="369330"/>
              </a:xfrm>
              <a:prstGeom prst="rect">
                <a:avLst/>
              </a:prstGeom>
              <a:noFill/>
            </p:spPr>
            <p:txBody>
              <a:bodyPr wrap="square" lIns="91438" tIns="45719" rIns="91438" bIns="45719" rtlCol="0">
                <a:spAutoFit/>
              </a:bodyPr>
              <a:lstStyle/>
              <a:p>
                <a:r>
                  <a:rPr lang="zh-TW" altLang="en-US" b="1" dirty="0">
                    <a:solidFill>
                      <a:srgbClr val="0070C0"/>
                    </a:solidFill>
                    <a:latin typeface="Gen Jyuu Gothic Bold" pitchFamily="34" charset="-120"/>
                    <a:ea typeface="Gen Jyuu Gothic Bold" pitchFamily="34" charset="-120"/>
                    <a:cs typeface="Gen Jyuu Gothic Bold" pitchFamily="34" charset="-120"/>
                  </a:rPr>
                  <a:t>安全</a:t>
                </a:r>
                <a:endParaRPr lang="ko-KR" altLang="en-US" sz="1800" b="1" dirty="0">
                  <a:solidFill>
                    <a:srgbClr val="0070C0"/>
                  </a:solidFill>
                  <a:latin typeface="Gen Jyuu Gothic Bold" pitchFamily="34" charset="-120"/>
                  <a:cs typeface="Gen Jyuu Gothic Bold" pitchFamily="34" charset="-120"/>
                </a:endParaRPr>
              </a:p>
            </p:txBody>
          </p:sp>
        </p:grpSp>
        <p:grpSp>
          <p:nvGrpSpPr>
            <p:cNvPr id="71" name="群組 70"/>
            <p:cNvGrpSpPr/>
            <p:nvPr/>
          </p:nvGrpSpPr>
          <p:grpSpPr>
            <a:xfrm>
              <a:off x="1999093" y="1897987"/>
              <a:ext cx="7436723" cy="1853981"/>
              <a:chOff x="976394" y="2176340"/>
              <a:chExt cx="7436723" cy="1853981"/>
            </a:xfrm>
          </p:grpSpPr>
          <p:grpSp>
            <p:nvGrpSpPr>
              <p:cNvPr id="70" name="群組 69"/>
              <p:cNvGrpSpPr/>
              <p:nvPr/>
            </p:nvGrpSpPr>
            <p:grpSpPr>
              <a:xfrm>
                <a:off x="976394" y="2176340"/>
                <a:ext cx="7436723" cy="1853981"/>
                <a:chOff x="976394" y="2176340"/>
                <a:chExt cx="7436723" cy="1853981"/>
              </a:xfrm>
            </p:grpSpPr>
            <p:grpSp>
              <p:nvGrpSpPr>
                <p:cNvPr id="5" name="群組 4">
                  <a:extLst>
                    <a:ext uri="{FF2B5EF4-FFF2-40B4-BE49-F238E27FC236}">
                      <a16:creationId xmlns:a16="http://schemas.microsoft.com/office/drawing/2014/main" id="{B8AF15DC-55F7-432D-9F2C-98A70F8838ED}"/>
                    </a:ext>
                  </a:extLst>
                </p:cNvPr>
                <p:cNvGrpSpPr/>
                <p:nvPr/>
              </p:nvGrpSpPr>
              <p:grpSpPr>
                <a:xfrm>
                  <a:off x="4038082" y="2176340"/>
                  <a:ext cx="4375035" cy="1853981"/>
                  <a:chOff x="6750089" y="2206679"/>
                  <a:chExt cx="4089760" cy="1564926"/>
                </a:xfrm>
              </p:grpSpPr>
              <p:sp>
                <p:nvSpPr>
                  <p:cNvPr id="8" name="Oval 7183"/>
                  <p:cNvSpPr>
                    <a:spLocks noChangeArrowheads="1"/>
                  </p:cNvSpPr>
                  <p:nvPr/>
                </p:nvSpPr>
                <p:spPr bwMode="auto">
                  <a:xfrm>
                    <a:off x="6750089" y="2491016"/>
                    <a:ext cx="1569259" cy="1280589"/>
                  </a:xfrm>
                  <a:prstGeom prst="cloud">
                    <a:avLst/>
                  </a:prstGeom>
                  <a:solidFill>
                    <a:srgbClr val="CEE7F2"/>
                  </a:solidFill>
                  <a:ln w="57150">
                    <a:solidFill>
                      <a:srgbClr val="A4BFD8"/>
                    </a:solidFill>
                    <a:round/>
                  </a:ln>
                </p:spPr>
                <p:txBody>
                  <a:bodyPr wrap="none" anchor="ctr"/>
                  <a:lstStyle/>
                  <a:p>
                    <a:pPr algn="ctr" eaLnBrk="0" hangingPunct="0"/>
                    <a:r>
                      <a:rPr lang="zh-CN" altLang="en-US" sz="2700" dirty="0">
                        <a:solidFill>
                          <a:schemeClr val="accent1">
                            <a:lumMod val="50000"/>
                          </a:schemeClr>
                        </a:solidFill>
                        <a:latin typeface="Gen Jyuu Gothic Bold" pitchFamily="34" charset="-120"/>
                        <a:ea typeface="Gen Jyuu Gothic Bold" pitchFamily="34" charset="-120"/>
                        <a:cs typeface="Gen Jyuu Gothic Bold" pitchFamily="34" charset="-120"/>
                      </a:rPr>
                      <a:t>重新</a:t>
                    </a:r>
                  </a:p>
                  <a:p>
                    <a:pPr algn="ctr" eaLnBrk="0" hangingPunct="0"/>
                    <a:r>
                      <a:rPr lang="zh-TW" altLang="en-US" sz="2700" dirty="0">
                        <a:solidFill>
                          <a:schemeClr val="accent1">
                            <a:lumMod val="50000"/>
                          </a:schemeClr>
                        </a:solidFill>
                        <a:latin typeface="Gen Jyuu Gothic Bold" pitchFamily="34" charset="-120"/>
                        <a:ea typeface="Gen Jyuu Gothic Bold" pitchFamily="34" charset="-120"/>
                        <a:cs typeface="Gen Jyuu Gothic Bold" pitchFamily="34" charset="-120"/>
                      </a:rPr>
                      <a:t>融</a:t>
                    </a:r>
                    <a:r>
                      <a:rPr lang="zh-CN" altLang="en-US" sz="2700" dirty="0">
                        <a:solidFill>
                          <a:schemeClr val="accent1">
                            <a:lumMod val="50000"/>
                          </a:schemeClr>
                        </a:solidFill>
                        <a:latin typeface="Gen Jyuu Gothic Bold" pitchFamily="34" charset="-120"/>
                        <a:ea typeface="Gen Jyuu Gothic Bold" pitchFamily="34" charset="-120"/>
                        <a:cs typeface="Gen Jyuu Gothic Bold" pitchFamily="34" charset="-120"/>
                      </a:rPr>
                      <a:t>合</a:t>
                    </a:r>
                  </a:p>
                </p:txBody>
              </p:sp>
              <p:sp>
                <p:nvSpPr>
                  <p:cNvPr id="6" name="Text Box 7178"/>
                  <p:cNvSpPr txBox="1">
                    <a:spLocks noChangeArrowheads="1"/>
                  </p:cNvSpPr>
                  <p:nvPr/>
                </p:nvSpPr>
                <p:spPr bwMode="auto">
                  <a:xfrm>
                    <a:off x="8410895" y="2206679"/>
                    <a:ext cx="676114" cy="6234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p>
                    <a:pPr algn="ctr" eaLnBrk="0" hangingPunct="0"/>
                    <a:r>
                      <a:rPr lang="zh-TW" altLang="en-US" sz="2100" b="1" dirty="0">
                        <a:solidFill>
                          <a:schemeClr val="accent6">
                            <a:lumMod val="10000"/>
                          </a:schemeClr>
                        </a:solidFill>
                        <a:latin typeface="Gen Jyuu Gothic Bold" pitchFamily="34" charset="-120"/>
                        <a:ea typeface="Gen Jyuu Gothic Bold" pitchFamily="34" charset="-120"/>
                        <a:cs typeface="Gen Jyuu Gothic Bold" pitchFamily="34" charset="-120"/>
                      </a:rPr>
                      <a:t>修補</a:t>
                    </a:r>
                  </a:p>
                  <a:p>
                    <a:pPr algn="ctr" eaLnBrk="0" hangingPunct="0"/>
                    <a:r>
                      <a:rPr lang="zh-TW" altLang="en-US" sz="2100" b="1" dirty="0">
                        <a:solidFill>
                          <a:schemeClr val="accent6">
                            <a:lumMod val="10000"/>
                          </a:schemeClr>
                        </a:solidFill>
                        <a:latin typeface="Gen Jyuu Gothic Bold" pitchFamily="34" charset="-120"/>
                        <a:ea typeface="Gen Jyuu Gothic Bold" pitchFamily="34" charset="-120"/>
                        <a:cs typeface="Gen Jyuu Gothic Bold" pitchFamily="34" charset="-120"/>
                      </a:rPr>
                      <a:t>傷害</a:t>
                    </a:r>
                    <a:endParaRPr lang="zh-CN" altLang="en-US" sz="2100" b="1" dirty="0">
                      <a:solidFill>
                        <a:schemeClr val="accent6">
                          <a:lumMod val="10000"/>
                        </a:schemeClr>
                      </a:solidFill>
                      <a:latin typeface="Gen Jyuu Gothic Bold" pitchFamily="34" charset="-120"/>
                      <a:ea typeface="Gen Jyuu Gothic Bold" pitchFamily="34" charset="-120"/>
                      <a:cs typeface="Gen Jyuu Gothic Bold" pitchFamily="34" charset="-120"/>
                    </a:endParaRPr>
                  </a:p>
                </p:txBody>
              </p:sp>
              <p:sp>
                <p:nvSpPr>
                  <p:cNvPr id="7" name="Text Box 7179"/>
                  <p:cNvSpPr txBox="1">
                    <a:spLocks noChangeArrowheads="1"/>
                  </p:cNvSpPr>
                  <p:nvPr/>
                </p:nvSpPr>
                <p:spPr bwMode="auto">
                  <a:xfrm>
                    <a:off x="9156758" y="3293139"/>
                    <a:ext cx="1683091" cy="350718"/>
                  </a:xfrm>
                  <a:prstGeom prst="rect">
                    <a:avLst/>
                  </a:prstGeom>
                  <a:noFill/>
                  <a:ln w="952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p>
                    <a:pPr algn="ctr" eaLnBrk="0" hangingPunct="0"/>
                    <a:r>
                      <a:rPr lang="zh-TW" altLang="en-US" sz="2100" b="1" dirty="0">
                        <a:solidFill>
                          <a:schemeClr val="accent1">
                            <a:lumMod val="50000"/>
                          </a:schemeClr>
                        </a:solidFill>
                        <a:latin typeface="Gen Jyuu Gothic Bold" pitchFamily="34" charset="-120"/>
                        <a:ea typeface="Gen Jyuu Gothic Bold" pitchFamily="34" charset="-120"/>
                        <a:cs typeface="Gen Jyuu Gothic Bold" pitchFamily="34" charset="-120"/>
                      </a:rPr>
                      <a:t>重回主流社會</a:t>
                    </a:r>
                    <a:endParaRPr lang="zh-CN" altLang="en-US" sz="2100" b="1" dirty="0">
                      <a:solidFill>
                        <a:schemeClr val="accent1">
                          <a:lumMod val="50000"/>
                        </a:schemeClr>
                      </a:solidFill>
                      <a:latin typeface="Gen Jyuu Gothic Bold" pitchFamily="34" charset="-120"/>
                      <a:ea typeface="Gen Jyuu Gothic Bold" pitchFamily="34" charset="-120"/>
                      <a:cs typeface="Gen Jyuu Gothic Bold" pitchFamily="34" charset="-120"/>
                    </a:endParaRPr>
                  </a:p>
                </p:txBody>
              </p:sp>
            </p:grpSp>
            <p:sp>
              <p:nvSpPr>
                <p:cNvPr id="58" name="向右箭號 57"/>
                <p:cNvSpPr/>
                <p:nvPr/>
              </p:nvSpPr>
              <p:spPr>
                <a:xfrm>
                  <a:off x="976394" y="2933569"/>
                  <a:ext cx="1307308" cy="544451"/>
                </a:xfrm>
                <a:prstGeom prst="rightArrow">
                  <a:avLst>
                    <a:gd name="adj1" fmla="val 38365"/>
                    <a:gd name="adj2" fmla="val 50000"/>
                  </a:avLst>
                </a:prstGeom>
                <a:solidFill>
                  <a:srgbClr val="A3D2E6"/>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dirty="0">
                    <a:latin typeface="Gen Jyuu Gothic Bold" pitchFamily="34" charset="-120"/>
                    <a:ea typeface="Gen Jyuu Gothic Bold" pitchFamily="34" charset="-120"/>
                    <a:cs typeface="Gen Jyuu Gothic Bold" pitchFamily="34" charset="-120"/>
                  </a:endParaRPr>
                </a:p>
              </p:txBody>
            </p:sp>
          </p:grpSp>
          <p:sp>
            <p:nvSpPr>
              <p:cNvPr id="61" name="Right Arrow 7171"/>
              <p:cNvSpPr>
                <a:spLocks noChangeArrowheads="1"/>
              </p:cNvSpPr>
              <p:nvPr/>
            </p:nvSpPr>
            <p:spPr bwMode="auto">
              <a:xfrm>
                <a:off x="5737264" y="2963251"/>
                <a:ext cx="1047953" cy="498286"/>
              </a:xfrm>
              <a:prstGeom prst="rightArrow">
                <a:avLst>
                  <a:gd name="adj1" fmla="val 50000"/>
                  <a:gd name="adj2" fmla="val 58690"/>
                </a:avLst>
              </a:prstGeom>
              <a:solidFill>
                <a:srgbClr val="A3D2E6"/>
              </a:solidFill>
              <a:ln w="57150">
                <a:noFill/>
                <a:miter lim="800000"/>
                <a:headEnd/>
                <a:tailEnd/>
              </a:ln>
            </p:spPr>
            <p:txBody>
              <a:bodyPr/>
              <a:lstStyle/>
              <a:p>
                <a:pPr eaLnBrk="0" hangingPunct="0"/>
                <a:endParaRPr lang="en-US" altLang="en-US" sz="1050">
                  <a:solidFill>
                    <a:schemeClr val="accent6">
                      <a:lumMod val="10000"/>
                    </a:schemeClr>
                  </a:solidFill>
                  <a:latin typeface="Gen Jyuu Gothic Bold" pitchFamily="34" charset="-120"/>
                  <a:ea typeface="Gen Jyuu Gothic Bold" pitchFamily="34" charset="-120"/>
                  <a:cs typeface="Gen Jyuu Gothic Bold" pitchFamily="34" charset="-120"/>
                </a:endParaRPr>
              </a:p>
            </p:txBody>
          </p:sp>
        </p:grpSp>
      </p:grpSp>
      <p:grpSp>
        <p:nvGrpSpPr>
          <p:cNvPr id="72" name="群組 71"/>
          <p:cNvGrpSpPr/>
          <p:nvPr/>
        </p:nvGrpSpPr>
        <p:grpSpPr>
          <a:xfrm>
            <a:off x="2092456" y="2986596"/>
            <a:ext cx="8121327" cy="3032056"/>
            <a:chOff x="1827247" y="2899888"/>
            <a:chExt cx="8121327" cy="3032056"/>
          </a:xfrm>
        </p:grpSpPr>
        <p:sp>
          <p:nvSpPr>
            <p:cNvPr id="62" name="Right Arrow 7171"/>
            <p:cNvSpPr>
              <a:spLocks noChangeArrowheads="1"/>
            </p:cNvSpPr>
            <p:nvPr/>
          </p:nvSpPr>
          <p:spPr bwMode="auto">
            <a:xfrm>
              <a:off x="1827247" y="4744920"/>
              <a:ext cx="1350932" cy="498286"/>
            </a:xfrm>
            <a:prstGeom prst="rightArrow">
              <a:avLst>
                <a:gd name="adj1" fmla="val 50000"/>
                <a:gd name="adj2" fmla="val 58690"/>
              </a:avLst>
            </a:prstGeom>
            <a:solidFill>
              <a:srgbClr val="A3D2E6"/>
            </a:solidFill>
            <a:ln w="57150">
              <a:noFill/>
              <a:miter lim="800000"/>
              <a:headEnd/>
              <a:tailEnd/>
            </a:ln>
          </p:spPr>
          <p:txBody>
            <a:bodyPr/>
            <a:lstStyle/>
            <a:p>
              <a:pPr eaLnBrk="0" hangingPunct="0"/>
              <a:endParaRPr lang="en-US" altLang="en-US" sz="1050">
                <a:solidFill>
                  <a:schemeClr val="accent6">
                    <a:lumMod val="10000"/>
                  </a:schemeClr>
                </a:solidFill>
                <a:latin typeface="Gen Jyuu Gothic Bold" pitchFamily="34" charset="-120"/>
                <a:ea typeface="Gen Jyuu Gothic Bold" pitchFamily="34" charset="-120"/>
                <a:cs typeface="Gen Jyuu Gothic Bold" pitchFamily="34" charset="-120"/>
              </a:endParaRPr>
            </a:p>
          </p:txBody>
        </p:sp>
        <p:grpSp>
          <p:nvGrpSpPr>
            <p:cNvPr id="48" name="群組 47">
              <a:extLst>
                <a:ext uri="{FF2B5EF4-FFF2-40B4-BE49-F238E27FC236}">
                  <a16:creationId xmlns:a16="http://schemas.microsoft.com/office/drawing/2014/main" id="{D7489E3D-2E2F-44A4-B38F-13121C327A21}"/>
                </a:ext>
              </a:extLst>
            </p:cNvPr>
            <p:cNvGrpSpPr/>
            <p:nvPr/>
          </p:nvGrpSpPr>
          <p:grpSpPr>
            <a:xfrm>
              <a:off x="3734810" y="2899888"/>
              <a:ext cx="6213764" cy="3032056"/>
              <a:chOff x="4637211" y="2872533"/>
              <a:chExt cx="8258848" cy="3299835"/>
            </a:xfrm>
          </p:grpSpPr>
          <p:sp>
            <p:nvSpPr>
              <p:cNvPr id="49" name="Flowchart: Multidocument 3"/>
              <p:cNvSpPr/>
              <p:nvPr/>
            </p:nvSpPr>
            <p:spPr>
              <a:xfrm>
                <a:off x="4637211" y="4378186"/>
                <a:ext cx="2396183" cy="1794182"/>
              </a:xfrm>
              <a:prstGeom prst="lightningBolt">
                <a:avLst/>
              </a:prstGeom>
              <a:solidFill>
                <a:srgbClr val="A3D2E6"/>
              </a:solidFill>
              <a:ln w="571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zh-CN" altLang="en-US" sz="2400" b="1" dirty="0">
                    <a:solidFill>
                      <a:srgbClr val="002060"/>
                    </a:solidFill>
                    <a:latin typeface="Gen Jyuu Gothic Bold" pitchFamily="34" charset="-120"/>
                    <a:ea typeface="Gen Jyuu Gothic Bold" pitchFamily="34" charset="-120"/>
                    <a:cs typeface="Gen Jyuu Gothic Bold" pitchFamily="34" charset="-120"/>
                  </a:rPr>
                  <a:t>懲罰</a:t>
                </a:r>
              </a:p>
              <a:p>
                <a:pPr algn="ctr"/>
                <a:r>
                  <a:rPr lang="zh-CN" altLang="en-US" sz="2400" b="1" dirty="0">
                    <a:solidFill>
                      <a:srgbClr val="002060"/>
                    </a:solidFill>
                    <a:latin typeface="Gen Jyuu Gothic Bold" pitchFamily="34" charset="-120"/>
                    <a:ea typeface="Gen Jyuu Gothic Bold" pitchFamily="34" charset="-120"/>
                    <a:cs typeface="Gen Jyuu Gothic Bold" pitchFamily="34" charset="-120"/>
                  </a:rPr>
                  <a:t>羞辱</a:t>
                </a:r>
              </a:p>
            </p:txBody>
          </p:sp>
          <p:sp>
            <p:nvSpPr>
              <p:cNvPr id="50" name="Right Arrow 7171"/>
              <p:cNvSpPr>
                <a:spLocks noChangeArrowheads="1"/>
              </p:cNvSpPr>
              <p:nvPr/>
            </p:nvSpPr>
            <p:spPr bwMode="auto">
              <a:xfrm>
                <a:off x="7573576" y="5022514"/>
                <a:ext cx="2541674" cy="542292"/>
              </a:xfrm>
              <a:prstGeom prst="rightArrow">
                <a:avLst>
                  <a:gd name="adj1" fmla="val 50000"/>
                  <a:gd name="adj2" fmla="val 58690"/>
                </a:avLst>
              </a:prstGeom>
              <a:solidFill>
                <a:srgbClr val="A3D2E6"/>
              </a:solidFill>
              <a:ln w="57150">
                <a:noFill/>
                <a:miter lim="800000"/>
                <a:headEnd/>
                <a:tailEnd/>
              </a:ln>
            </p:spPr>
            <p:txBody>
              <a:bodyPr/>
              <a:lstStyle/>
              <a:p>
                <a:pPr eaLnBrk="0" hangingPunct="0"/>
                <a:endParaRPr lang="en-US" altLang="en-US" sz="1050">
                  <a:solidFill>
                    <a:schemeClr val="accent6">
                      <a:lumMod val="10000"/>
                    </a:schemeClr>
                  </a:solidFill>
                  <a:latin typeface="Gen Jyuu Gothic Bold" pitchFamily="34" charset="-120"/>
                  <a:ea typeface="Gen Jyuu Gothic Bold" pitchFamily="34" charset="-120"/>
                  <a:cs typeface="Gen Jyuu Gothic Bold" pitchFamily="34" charset="-120"/>
                </a:endParaRPr>
              </a:p>
            </p:txBody>
          </p:sp>
          <p:sp>
            <p:nvSpPr>
              <p:cNvPr id="51" name="Text Box 7175"/>
              <p:cNvSpPr txBox="1">
                <a:spLocks noChangeArrowheads="1"/>
              </p:cNvSpPr>
              <p:nvPr/>
            </p:nvSpPr>
            <p:spPr bwMode="auto">
              <a:xfrm>
                <a:off x="7994288" y="4528200"/>
                <a:ext cx="1272143" cy="435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r>
                  <a:rPr lang="zh-TW" altLang="en-US" sz="2000" b="1" dirty="0">
                    <a:solidFill>
                      <a:schemeClr val="accent6">
                        <a:lumMod val="10000"/>
                      </a:schemeClr>
                    </a:solidFill>
                    <a:latin typeface="+mj-ea"/>
                    <a:ea typeface="+mj-ea"/>
                    <a:cs typeface="Gen Jyuu Gothic Bold" pitchFamily="34" charset="-120"/>
                  </a:rPr>
                  <a:t>污</a:t>
                </a:r>
                <a:r>
                  <a:rPr lang="zh-TW" altLang="en-US" sz="2000" b="1" dirty="0">
                    <a:solidFill>
                      <a:schemeClr val="accent6">
                        <a:lumMod val="10000"/>
                      </a:schemeClr>
                    </a:solidFill>
                    <a:latin typeface="Gen Jyuu Gothic Bold" pitchFamily="34" charset="-120"/>
                    <a:ea typeface="Gen Jyuu Gothic Bold" pitchFamily="34" charset="-120"/>
                    <a:cs typeface="Gen Jyuu Gothic Bold" pitchFamily="34" charset="-120"/>
                  </a:rPr>
                  <a:t>名化</a:t>
                </a:r>
              </a:p>
            </p:txBody>
          </p:sp>
          <p:sp>
            <p:nvSpPr>
              <p:cNvPr id="52" name="Text Box 7176"/>
              <p:cNvSpPr txBox="1">
                <a:spLocks noChangeArrowheads="1"/>
              </p:cNvSpPr>
              <p:nvPr/>
            </p:nvSpPr>
            <p:spPr bwMode="auto">
              <a:xfrm>
                <a:off x="10298824" y="5646924"/>
                <a:ext cx="2597235" cy="45219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algn="ctr" eaLnBrk="0" hangingPunct="0"/>
                <a:r>
                  <a:rPr lang="zh-TW" altLang="en-US" sz="2100" b="1" dirty="0">
                    <a:solidFill>
                      <a:schemeClr val="accent1">
                        <a:lumMod val="50000"/>
                      </a:schemeClr>
                    </a:solidFill>
                    <a:latin typeface="Gen Jyuu Gothic Bold" pitchFamily="34" charset="-120"/>
                    <a:ea typeface="Gen Jyuu Gothic Bold" pitchFamily="34" charset="-120"/>
                    <a:cs typeface="Gen Jyuu Gothic Bold" pitchFamily="34" charset="-120"/>
                  </a:rPr>
                  <a:t>遠離主流社會</a:t>
                </a:r>
                <a:endParaRPr lang="zh-CN" altLang="en-US" sz="2100" b="1" dirty="0">
                  <a:solidFill>
                    <a:schemeClr val="accent1">
                      <a:lumMod val="50000"/>
                    </a:schemeClr>
                  </a:solidFill>
                  <a:latin typeface="Gen Jyuu Gothic Bold" pitchFamily="34" charset="-120"/>
                  <a:ea typeface="Gen Jyuu Gothic Bold" pitchFamily="34" charset="-120"/>
                  <a:cs typeface="Gen Jyuu Gothic Bold" pitchFamily="34" charset="-120"/>
                </a:endParaRPr>
              </a:p>
            </p:txBody>
          </p:sp>
          <p:sp>
            <p:nvSpPr>
              <p:cNvPr id="57" name="矩形 56">
                <a:extLst>
                  <a:ext uri="{FF2B5EF4-FFF2-40B4-BE49-F238E27FC236}">
                    <a16:creationId xmlns:a16="http://schemas.microsoft.com/office/drawing/2014/main" id="{161BAFA6-40CD-45AD-B279-740F7D53772F}"/>
                  </a:ext>
                </a:extLst>
              </p:cNvPr>
              <p:cNvSpPr/>
              <p:nvPr/>
            </p:nvSpPr>
            <p:spPr>
              <a:xfrm>
                <a:off x="4834972" y="2872533"/>
                <a:ext cx="245529" cy="502437"/>
              </a:xfrm>
              <a:prstGeom prst="rect">
                <a:avLst/>
              </a:prstGeom>
              <a:noFill/>
            </p:spPr>
            <p:txBody>
              <a:bodyPr wrap="none">
                <a:spAutoFit/>
              </a:bodyPr>
              <a:lstStyle/>
              <a:p>
                <a:endParaRPr lang="en-US" altLang="zh-TW" sz="2400" dirty="0">
                  <a:solidFill>
                    <a:srgbClr val="843C0C"/>
                  </a:solidFill>
                  <a:latin typeface="Gen Jyuu Gothic Bold" pitchFamily="34" charset="-120"/>
                  <a:ea typeface="Gen Jyuu Gothic Bold" pitchFamily="34" charset="-120"/>
                  <a:cs typeface="Gen Jyuu Gothic Bold" pitchFamily="34" charset="-120"/>
                </a:endParaRPr>
              </a:p>
            </p:txBody>
          </p:sp>
        </p:grpSp>
        <p:sp>
          <p:nvSpPr>
            <p:cNvPr id="63" name="Text Box 7175"/>
            <p:cNvSpPr txBox="1">
              <a:spLocks noChangeArrowheads="1"/>
            </p:cNvSpPr>
            <p:nvPr/>
          </p:nvSpPr>
          <p:spPr bwMode="auto">
            <a:xfrm>
              <a:off x="6304337" y="5413254"/>
              <a:ext cx="95713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r>
                <a:rPr lang="zh-TW" altLang="en-US" sz="2000" b="1" dirty="0">
                  <a:solidFill>
                    <a:schemeClr val="accent6">
                      <a:lumMod val="10000"/>
                    </a:schemeClr>
                  </a:solidFill>
                  <a:latin typeface="Gen Jyuu Gothic Bold" pitchFamily="34" charset="-120"/>
                  <a:ea typeface="Gen Jyuu Gothic Bold" pitchFamily="34" charset="-120"/>
                  <a:cs typeface="Gen Jyuu Gothic Bold" pitchFamily="34" charset="-120"/>
                </a:rPr>
                <a:t>標籤化</a:t>
              </a:r>
            </a:p>
          </p:txBody>
        </p:sp>
      </p:grpSp>
      <p:sp>
        <p:nvSpPr>
          <p:cNvPr id="3" name="矩形 2"/>
          <p:cNvSpPr/>
          <p:nvPr/>
        </p:nvSpPr>
        <p:spPr>
          <a:xfrm>
            <a:off x="3954006" y="2641003"/>
            <a:ext cx="800219" cy="461665"/>
          </a:xfrm>
          <a:prstGeom prst="rect">
            <a:avLst/>
          </a:prstGeom>
        </p:spPr>
        <p:txBody>
          <a:bodyPr wrap="none">
            <a:spAutoFit/>
          </a:bodyPr>
          <a:lstStyle/>
          <a:p>
            <a:r>
              <a:rPr lang="zh-TW" altLang="en-US" sz="2400" dirty="0">
                <a:solidFill>
                  <a:srgbClr val="843C0C"/>
                </a:solidFill>
                <a:latin typeface="Gen Jyuu Gothic Bold" pitchFamily="34" charset="-120"/>
                <a:ea typeface="Gen Jyuu Gothic Bold" pitchFamily="34" charset="-120"/>
                <a:cs typeface="Gen Jyuu Gothic Bold" pitchFamily="34" charset="-120"/>
              </a:rPr>
              <a:t>恥感</a:t>
            </a:r>
            <a:endParaRPr lang="en-US" altLang="zh-TW" sz="2400" dirty="0">
              <a:solidFill>
                <a:srgbClr val="843C0C"/>
              </a:solidFill>
              <a:latin typeface="Gen Jyuu Gothic Bold" pitchFamily="34" charset="-120"/>
              <a:ea typeface="Gen Jyuu Gothic Bold" pitchFamily="34" charset="-120"/>
              <a:cs typeface="Gen Jyuu Gothic Bold" pitchFamily="34" charset="-120"/>
            </a:endParaRPr>
          </a:p>
        </p:txBody>
      </p:sp>
      <p:sp>
        <p:nvSpPr>
          <p:cNvPr id="13" name="投影片編號版面配置區 12"/>
          <p:cNvSpPr>
            <a:spLocks noGrp="1"/>
          </p:cNvSpPr>
          <p:nvPr>
            <p:ph type="sldNum" sz="quarter" idx="12"/>
          </p:nvPr>
        </p:nvSpPr>
        <p:spPr/>
        <p:txBody>
          <a:bodyPr/>
          <a:lstStyle/>
          <a:p>
            <a:fld id="{AC92F197-9532-471B-9190-14BFE04B8C83}" type="slidenum">
              <a:rPr lang="zh-TW" altLang="en-US" smtClean="0"/>
              <a:pPr/>
              <a:t>61</a:t>
            </a:fld>
            <a:endParaRPr lang="zh-TW" altLang="en-US" dirty="0"/>
          </a:p>
        </p:txBody>
      </p:sp>
    </p:spTree>
    <p:extLst>
      <p:ext uri="{BB962C8B-B14F-4D97-AF65-F5344CB8AC3E}">
        <p14:creationId xmlns:p14="http://schemas.microsoft.com/office/powerpoint/2010/main" val="3631524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4"/>
          <p:cNvSpPr>
            <a:spLocks noGrp="1" noChangeArrowheads="1"/>
          </p:cNvSpPr>
          <p:nvPr>
            <p:ph type="title"/>
          </p:nvPr>
        </p:nvSpPr>
        <p:spPr>
          <a:xfrm>
            <a:off x="610463" y="476982"/>
            <a:ext cx="9413103" cy="1031367"/>
          </a:xfrm>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pPr eaLnBrk="1" hangingPunct="1"/>
            <a:r>
              <a:rPr lang="zh-TW" altLang="en-US" sz="5400" dirty="0">
                <a:solidFill>
                  <a:schemeClr val="tx1">
                    <a:lumMod val="10000"/>
                  </a:schemeClr>
                </a:solidFill>
                <a:effectLst/>
                <a:latin typeface="Gen Jyuu Gothic Bold" pitchFamily="34" charset="-120"/>
                <a:ea typeface="Gen Jyuu Gothic Bold" pitchFamily="34" charset="-120"/>
                <a:cs typeface="Gen Jyuu Gothic Bold" pitchFamily="34" charset="-120"/>
              </a:rPr>
              <a:t>暴力溝通的四大元素（</a:t>
            </a:r>
            <a:r>
              <a:rPr lang="en-US" altLang="zh-TW" sz="5400" dirty="0">
                <a:solidFill>
                  <a:srgbClr val="000000"/>
                </a:solidFill>
                <a:effectLst/>
                <a:latin typeface="Gen Jyuu Gothic Bold" pitchFamily="34" charset="-120"/>
                <a:ea typeface="Gen Jyuu Gothic Bold" pitchFamily="34" charset="-120"/>
                <a:cs typeface="Gen Jyuu Gothic Bold" pitchFamily="34" charset="-120"/>
              </a:rPr>
              <a:t>4D</a:t>
            </a:r>
            <a:r>
              <a:rPr lang="zh-TW" altLang="en-US" sz="5400" dirty="0">
                <a:solidFill>
                  <a:schemeClr val="tx1">
                    <a:lumMod val="10000"/>
                  </a:schemeClr>
                </a:solidFill>
                <a:effectLst/>
                <a:latin typeface="Gen Jyuu Gothic Bold" pitchFamily="34" charset="-120"/>
                <a:ea typeface="Gen Jyuu Gothic Bold" pitchFamily="34" charset="-120"/>
                <a:cs typeface="Gen Jyuu Gothic Bold" pitchFamily="34" charset="-120"/>
              </a:rPr>
              <a:t>語言）</a:t>
            </a:r>
            <a:endParaRPr lang="zh-TW" altLang="en-US" sz="8800" dirty="0">
              <a:solidFill>
                <a:schemeClr val="tx1">
                  <a:lumMod val="10000"/>
                </a:schemeClr>
              </a:solidFill>
              <a:effectLst/>
              <a:latin typeface="Gen Jyuu Gothic Bold" pitchFamily="34" charset="-120"/>
              <a:ea typeface="Gen Jyuu Gothic Bold" pitchFamily="34" charset="-120"/>
              <a:cs typeface="Gen Jyuu Gothic Bold" pitchFamily="34" charset="-120"/>
            </a:endParaRPr>
          </a:p>
        </p:txBody>
      </p:sp>
      <p:sp>
        <p:nvSpPr>
          <p:cNvPr id="4" name="AutoShape 2" descr="https://im1.book.com.tw/image/getImage?i=https://www.books.com.tw/img/001/083/17/0010831754.jpg&amp;v=5d55423dk&amp;w=348&amp;h=34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4399">
            <a:off x="9348008" y="3276930"/>
            <a:ext cx="2358488" cy="3338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投影片編號版面配置區 8"/>
          <p:cNvSpPr>
            <a:spLocks noGrp="1"/>
          </p:cNvSpPr>
          <p:nvPr>
            <p:ph type="sldNum" idx="12"/>
          </p:nvPr>
        </p:nvSpPr>
        <p:spPr>
          <a:ln>
            <a:noFill/>
          </a:ln>
        </p:spPr>
        <p:txBody>
          <a:bodyPr/>
          <a:lstStyle/>
          <a:p>
            <a:fld id="{00000000-1234-1234-1234-123412341234}" type="slidenum">
              <a:rPr lang="en" smtClean="0"/>
              <a:pPr/>
              <a:t>62</a:t>
            </a:fld>
            <a:endParaRPr lang="en" dirty="0"/>
          </a:p>
        </p:txBody>
      </p:sp>
      <p:sp>
        <p:nvSpPr>
          <p:cNvPr id="2" name="內容版面配置區 2">
            <a:extLst>
              <a:ext uri="{FF2B5EF4-FFF2-40B4-BE49-F238E27FC236}">
                <a16:creationId xmlns:a16="http://schemas.microsoft.com/office/drawing/2014/main" id="{4ABF328B-952B-F1F3-C7C3-60C46A150FF6}"/>
              </a:ext>
            </a:extLst>
          </p:cNvPr>
          <p:cNvSpPr txBox="1">
            <a:spLocks/>
          </p:cNvSpPr>
          <p:nvPr/>
        </p:nvSpPr>
        <p:spPr>
          <a:xfrm>
            <a:off x="362267" y="1980747"/>
            <a:ext cx="10027920" cy="1965325"/>
          </a:xfrm>
          <a:prstGeom prst="rect">
            <a:avLst/>
          </a:prstGeom>
        </p:spPr>
        <p:txBody>
          <a:bodyPr>
            <a:noAutofit/>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marL="457200" indent="-457200">
              <a:buFont typeface="Wingdings" pitchFamily="2" charset="2"/>
              <a:buChar char="u"/>
            </a:pPr>
            <a:r>
              <a:rPr lang="zh-TW" altLang="en-US" sz="2900" dirty="0">
                <a:solidFill>
                  <a:schemeClr val="accent1">
                    <a:lumMod val="10000"/>
                  </a:schemeClr>
                </a:solidFill>
                <a:latin typeface="Gen Jyuu Gothic Bold" pitchFamily="34" charset="-120"/>
                <a:ea typeface="Gen Jyuu Gothic Bold" pitchFamily="34" charset="-120"/>
                <a:cs typeface="Gen Jyuu Gothic Bold" pitchFamily="34" charset="-120"/>
              </a:rPr>
              <a:t>評斷（</a:t>
            </a:r>
            <a:r>
              <a:rPr lang="en-US" altLang="zh-TW" sz="2900" dirty="0">
                <a:solidFill>
                  <a:schemeClr val="accent1">
                    <a:lumMod val="10000"/>
                  </a:schemeClr>
                </a:solidFill>
                <a:latin typeface="Gen Jyuu Gothic Bold" pitchFamily="34" charset="-120"/>
                <a:ea typeface="Gen Jyuu Gothic Bold" pitchFamily="34" charset="-120"/>
                <a:cs typeface="Gen Jyuu Gothic Bold" pitchFamily="34" charset="-120"/>
              </a:rPr>
              <a:t>Diagnosis</a:t>
            </a:r>
            <a:r>
              <a:rPr lang="zh-TW" altLang="en-US" sz="2900" dirty="0">
                <a:solidFill>
                  <a:schemeClr val="accent1">
                    <a:lumMod val="10000"/>
                  </a:schemeClr>
                </a:solidFill>
                <a:latin typeface="Gen Jyuu Gothic Bold" pitchFamily="34" charset="-120"/>
                <a:ea typeface="Gen Jyuu Gothic Bold" pitchFamily="34" charset="-120"/>
                <a:cs typeface="Gen Jyuu Gothic Bold" pitchFamily="34" charset="-120"/>
              </a:rPr>
              <a:t>）</a:t>
            </a:r>
            <a:endParaRPr lang="en-US" altLang="zh-TW" sz="2900" dirty="0">
              <a:solidFill>
                <a:schemeClr val="accent1">
                  <a:lumMod val="10000"/>
                </a:schemeClr>
              </a:solidFill>
              <a:latin typeface="Gen Jyuu Gothic Bold" pitchFamily="34" charset="-120"/>
              <a:ea typeface="Gen Jyuu Gothic Bold" pitchFamily="34" charset="-120"/>
              <a:cs typeface="Gen Jyuu Gothic Bold" pitchFamily="34" charset="-120"/>
            </a:endParaRPr>
          </a:p>
          <a:p>
            <a:pPr marL="457200" indent="-457200">
              <a:buFont typeface="Wingdings" pitchFamily="2" charset="2"/>
              <a:buChar char="u"/>
            </a:pPr>
            <a:r>
              <a:rPr lang="zh-TW" altLang="en-US" sz="2900" dirty="0">
                <a:solidFill>
                  <a:schemeClr val="accent1">
                    <a:lumMod val="10000"/>
                  </a:schemeClr>
                </a:solidFill>
                <a:latin typeface="Gen Jyuu Gothic Bold" pitchFamily="34" charset="-120"/>
                <a:ea typeface="Gen Jyuu Gothic Bold" pitchFamily="34" charset="-120"/>
                <a:cs typeface="Gen Jyuu Gothic Bold" pitchFamily="34" charset="-120"/>
              </a:rPr>
              <a:t>否定（</a:t>
            </a:r>
            <a:r>
              <a:rPr lang="en-US" altLang="zh-TW" sz="2900" dirty="0">
                <a:solidFill>
                  <a:schemeClr val="accent1">
                    <a:lumMod val="10000"/>
                  </a:schemeClr>
                </a:solidFill>
                <a:latin typeface="Gen Jyuu Gothic Bold" pitchFamily="34" charset="-120"/>
                <a:ea typeface="Gen Jyuu Gothic Bold" pitchFamily="34" charset="-120"/>
                <a:cs typeface="Gen Jyuu Gothic Bold" pitchFamily="34" charset="-120"/>
              </a:rPr>
              <a:t>Denial</a:t>
            </a:r>
            <a:r>
              <a:rPr lang="zh-TW" altLang="en-US" sz="2900" dirty="0">
                <a:solidFill>
                  <a:schemeClr val="accent1">
                    <a:lumMod val="10000"/>
                  </a:schemeClr>
                </a:solidFill>
                <a:latin typeface="Gen Jyuu Gothic Bold" pitchFamily="34" charset="-120"/>
                <a:ea typeface="Gen Jyuu Gothic Bold" pitchFamily="34" charset="-120"/>
                <a:cs typeface="Gen Jyuu Gothic Bold" pitchFamily="34" charset="-120"/>
              </a:rPr>
              <a:t>）</a:t>
            </a:r>
            <a:endParaRPr lang="en-US" altLang="zh-TW" sz="2900" dirty="0">
              <a:solidFill>
                <a:schemeClr val="accent1">
                  <a:lumMod val="10000"/>
                </a:schemeClr>
              </a:solidFill>
              <a:latin typeface="Gen Jyuu Gothic Bold" pitchFamily="34" charset="-120"/>
              <a:ea typeface="Gen Jyuu Gothic Bold" pitchFamily="34" charset="-120"/>
              <a:cs typeface="Gen Jyuu Gothic Bold" pitchFamily="34" charset="-120"/>
            </a:endParaRPr>
          </a:p>
          <a:p>
            <a:pPr marL="457200" indent="-457200">
              <a:buFont typeface="Wingdings" pitchFamily="2" charset="2"/>
              <a:buChar char="u"/>
            </a:pPr>
            <a:r>
              <a:rPr lang="zh-TW" altLang="en-US" sz="2900" dirty="0">
                <a:solidFill>
                  <a:schemeClr val="accent1">
                    <a:lumMod val="10000"/>
                  </a:schemeClr>
                </a:solidFill>
                <a:latin typeface="Gen Jyuu Gothic Bold" pitchFamily="34" charset="-120"/>
                <a:ea typeface="Gen Jyuu Gothic Bold" pitchFamily="34" charset="-120"/>
                <a:cs typeface="Gen Jyuu Gothic Bold" pitchFamily="34" charset="-120"/>
              </a:rPr>
              <a:t>命令（</a:t>
            </a:r>
            <a:r>
              <a:rPr lang="en-US" altLang="zh-TW" sz="2900" dirty="0">
                <a:solidFill>
                  <a:schemeClr val="accent1">
                    <a:lumMod val="10000"/>
                  </a:schemeClr>
                </a:solidFill>
                <a:latin typeface="Gen Jyuu Gothic Bold" pitchFamily="34" charset="-120"/>
                <a:ea typeface="Gen Jyuu Gothic Bold" pitchFamily="34" charset="-120"/>
                <a:cs typeface="Gen Jyuu Gothic Bold" pitchFamily="34" charset="-120"/>
              </a:rPr>
              <a:t>Demand</a:t>
            </a:r>
            <a:r>
              <a:rPr lang="zh-TW" altLang="en-US" sz="2900" dirty="0">
                <a:solidFill>
                  <a:schemeClr val="accent1">
                    <a:lumMod val="10000"/>
                  </a:schemeClr>
                </a:solidFill>
                <a:latin typeface="Gen Jyuu Gothic Bold" pitchFamily="34" charset="-120"/>
                <a:ea typeface="Gen Jyuu Gothic Bold" pitchFamily="34" charset="-120"/>
                <a:cs typeface="Gen Jyuu Gothic Bold" pitchFamily="34" charset="-120"/>
              </a:rPr>
              <a:t>）</a:t>
            </a:r>
            <a:endParaRPr lang="en-US" altLang="zh-TW" sz="2900" dirty="0">
              <a:solidFill>
                <a:schemeClr val="accent1">
                  <a:lumMod val="10000"/>
                </a:schemeClr>
              </a:solidFill>
              <a:latin typeface="Gen Jyuu Gothic Bold" pitchFamily="34" charset="-120"/>
              <a:ea typeface="Gen Jyuu Gothic Bold" pitchFamily="34" charset="-120"/>
              <a:cs typeface="Gen Jyuu Gothic Bold" pitchFamily="34" charset="-120"/>
            </a:endParaRPr>
          </a:p>
          <a:p>
            <a:pPr marL="457200" indent="-457200">
              <a:buFont typeface="Wingdings" pitchFamily="2" charset="2"/>
              <a:buChar char="u"/>
            </a:pPr>
            <a:r>
              <a:rPr lang="zh-TW" altLang="en-US" sz="2900" dirty="0">
                <a:solidFill>
                  <a:schemeClr val="accent1">
                    <a:lumMod val="10000"/>
                  </a:schemeClr>
                </a:solidFill>
                <a:latin typeface="Gen Jyuu Gothic Bold" pitchFamily="34" charset="-120"/>
                <a:ea typeface="Gen Jyuu Gothic Bold" pitchFamily="34" charset="-120"/>
                <a:cs typeface="Gen Jyuu Gothic Bold" pitchFamily="34" charset="-120"/>
              </a:rPr>
              <a:t>應得（</a:t>
            </a:r>
            <a:r>
              <a:rPr lang="en-US" altLang="zh-TW" sz="2900" dirty="0">
                <a:solidFill>
                  <a:schemeClr val="accent1">
                    <a:lumMod val="10000"/>
                  </a:schemeClr>
                </a:solidFill>
                <a:latin typeface="Gen Jyuu Gothic Bold" pitchFamily="34" charset="-120"/>
                <a:ea typeface="Gen Jyuu Gothic Bold" pitchFamily="34" charset="-120"/>
                <a:cs typeface="Gen Jyuu Gothic Bold" pitchFamily="34" charset="-120"/>
              </a:rPr>
              <a:t>Deserve</a:t>
            </a:r>
            <a:r>
              <a:rPr lang="zh-TW" altLang="en-US" sz="2900" dirty="0">
                <a:solidFill>
                  <a:schemeClr val="accent1">
                    <a:lumMod val="10000"/>
                  </a:schemeClr>
                </a:solidFill>
                <a:latin typeface="Gen Jyuu Gothic Bold" pitchFamily="34" charset="-120"/>
                <a:ea typeface="Gen Jyuu Gothic Bold" pitchFamily="34" charset="-120"/>
                <a:cs typeface="Gen Jyuu Gothic Bold" pitchFamily="34" charset="-120"/>
              </a:rPr>
              <a:t>）</a:t>
            </a:r>
            <a:endParaRPr lang="en-US" altLang="zh-TW" sz="2900" dirty="0">
              <a:solidFill>
                <a:schemeClr val="accent1">
                  <a:lumMod val="10000"/>
                </a:schemeClr>
              </a:solidFill>
              <a:latin typeface="Gen Jyuu Gothic Bold" pitchFamily="34" charset="-120"/>
              <a:ea typeface="Gen Jyuu Gothic Bold" pitchFamily="34" charset="-120"/>
              <a:cs typeface="Gen Jyuu Gothic Bold" pitchFamily="34" charset="-120"/>
            </a:endParaRPr>
          </a:p>
        </p:txBody>
      </p:sp>
      <p:sp>
        <p:nvSpPr>
          <p:cNvPr id="3" name="文字方塊 2">
            <a:extLst>
              <a:ext uri="{FF2B5EF4-FFF2-40B4-BE49-F238E27FC236}">
                <a16:creationId xmlns:a16="http://schemas.microsoft.com/office/drawing/2014/main" id="{F4D1D3EA-47DA-AF5F-DB43-2424D19E87E4}"/>
              </a:ext>
            </a:extLst>
          </p:cNvPr>
          <p:cNvSpPr txBox="1"/>
          <p:nvPr/>
        </p:nvSpPr>
        <p:spPr>
          <a:xfrm>
            <a:off x="4218915" y="2050911"/>
            <a:ext cx="4083113" cy="369332"/>
          </a:xfrm>
          <a:prstGeom prst="rect">
            <a:avLst/>
          </a:prstGeom>
          <a:noFill/>
        </p:spPr>
        <p:txBody>
          <a:bodyPr wrap="square" rtlCol="0">
            <a:spAutoFit/>
          </a:bodyPr>
          <a:lstStyle/>
          <a:p>
            <a:r>
              <a:rPr lang="zh-TW" altLang="en-US" dirty="0">
                <a:solidFill>
                  <a:srgbClr val="000000"/>
                </a:solidFill>
                <a:latin typeface="標楷體" panose="03000509000000000000" pitchFamily="65" charset="-120"/>
                <a:ea typeface="標楷體" panose="03000509000000000000" pitchFamily="65" charset="-120"/>
              </a:rPr>
              <a:t>→你功課這麼爛，一輩子撿角、沒用</a:t>
            </a:r>
          </a:p>
        </p:txBody>
      </p:sp>
      <p:sp>
        <p:nvSpPr>
          <p:cNvPr id="6" name="文字方塊 5">
            <a:extLst>
              <a:ext uri="{FF2B5EF4-FFF2-40B4-BE49-F238E27FC236}">
                <a16:creationId xmlns:a16="http://schemas.microsoft.com/office/drawing/2014/main" id="{4F2B69C1-CE38-DB00-6649-F9BD0F215E4E}"/>
              </a:ext>
            </a:extLst>
          </p:cNvPr>
          <p:cNvSpPr txBox="1"/>
          <p:nvPr/>
        </p:nvSpPr>
        <p:spPr>
          <a:xfrm>
            <a:off x="4227278" y="2604275"/>
            <a:ext cx="3737443" cy="369332"/>
          </a:xfrm>
          <a:prstGeom prst="rect">
            <a:avLst/>
          </a:prstGeom>
          <a:noFill/>
        </p:spPr>
        <p:txBody>
          <a:bodyPr wrap="square" rtlCol="0">
            <a:spAutoFit/>
          </a:bodyPr>
          <a:lstStyle/>
          <a:p>
            <a:r>
              <a:rPr lang="zh-TW" altLang="en-US" dirty="0">
                <a:solidFill>
                  <a:srgbClr val="000000"/>
                </a:solidFill>
                <a:latin typeface="標楷體" panose="03000509000000000000" pitchFamily="65" charset="-120"/>
                <a:ea typeface="標楷體" panose="03000509000000000000" pitchFamily="65" charset="-120"/>
              </a:rPr>
              <a:t>→這有什麼好難過的、不要想太多</a:t>
            </a:r>
            <a:endParaRPr lang="zh-TW" altLang="en-US" dirty="0"/>
          </a:p>
        </p:txBody>
      </p:sp>
      <p:sp>
        <p:nvSpPr>
          <p:cNvPr id="7" name="文字方塊 6">
            <a:extLst>
              <a:ext uri="{FF2B5EF4-FFF2-40B4-BE49-F238E27FC236}">
                <a16:creationId xmlns:a16="http://schemas.microsoft.com/office/drawing/2014/main" id="{284A5401-9F1D-AC23-8DC4-5B193067603B}"/>
              </a:ext>
            </a:extLst>
          </p:cNvPr>
          <p:cNvSpPr txBox="1"/>
          <p:nvPr/>
        </p:nvSpPr>
        <p:spPr>
          <a:xfrm>
            <a:off x="4227278" y="3170618"/>
            <a:ext cx="3435919" cy="369332"/>
          </a:xfrm>
          <a:prstGeom prst="rect">
            <a:avLst/>
          </a:prstGeom>
          <a:noFill/>
        </p:spPr>
        <p:txBody>
          <a:bodyPr wrap="square" rtlCol="0">
            <a:spAutoFit/>
          </a:bodyPr>
          <a:lstStyle/>
          <a:p>
            <a:r>
              <a:rPr lang="zh-TW" altLang="en-US" dirty="0">
                <a:solidFill>
                  <a:srgbClr val="000000"/>
                </a:solidFill>
                <a:latin typeface="標楷體" panose="03000509000000000000" pitchFamily="65" charset="-120"/>
                <a:ea typeface="標楷體" panose="03000509000000000000" pitchFamily="65" charset="-120"/>
              </a:rPr>
              <a:t>→現在馬上跟他道歉</a:t>
            </a:r>
            <a:endParaRPr lang="zh-TW" altLang="en-US" dirty="0"/>
          </a:p>
        </p:txBody>
      </p:sp>
      <p:sp>
        <p:nvSpPr>
          <p:cNvPr id="8" name="文字方塊 7">
            <a:extLst>
              <a:ext uri="{FF2B5EF4-FFF2-40B4-BE49-F238E27FC236}">
                <a16:creationId xmlns:a16="http://schemas.microsoft.com/office/drawing/2014/main" id="{9A87E845-524E-34FA-50E6-78B9D926E8E1}"/>
              </a:ext>
            </a:extLst>
          </p:cNvPr>
          <p:cNvSpPr txBox="1"/>
          <p:nvPr/>
        </p:nvSpPr>
        <p:spPr>
          <a:xfrm>
            <a:off x="4227278" y="3736961"/>
            <a:ext cx="4402571" cy="369332"/>
          </a:xfrm>
          <a:prstGeom prst="rect">
            <a:avLst/>
          </a:prstGeom>
          <a:noFill/>
        </p:spPr>
        <p:txBody>
          <a:bodyPr wrap="square" rtlCol="0">
            <a:spAutoFit/>
          </a:bodyPr>
          <a:lstStyle/>
          <a:p>
            <a:r>
              <a:rPr lang="zh-TW" altLang="en-US" dirty="0">
                <a:solidFill>
                  <a:srgbClr val="000000"/>
                </a:solidFill>
                <a:latin typeface="標楷體" panose="03000509000000000000" pitchFamily="65" charset="-120"/>
                <a:ea typeface="標楷體" panose="03000509000000000000" pitchFamily="65" charset="-120"/>
              </a:rPr>
              <a:t>→就是你先這樣說對方才會動手，你活該</a:t>
            </a:r>
            <a:endParaRPr lang="zh-TW" altLang="en-US" dirty="0"/>
          </a:p>
        </p:txBody>
      </p:sp>
    </p:spTree>
    <p:extLst>
      <p:ext uri="{BB962C8B-B14F-4D97-AF65-F5344CB8AC3E}">
        <p14:creationId xmlns:p14="http://schemas.microsoft.com/office/powerpoint/2010/main" val="417734076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051"/>
                                        </p:tgtEl>
                                        <p:attrNameLst>
                                          <p:attrName>style.visibility</p:attrName>
                                        </p:attrNameLst>
                                      </p:cBhvr>
                                      <p:to>
                                        <p:strVal val="visible"/>
                                      </p:to>
                                    </p:set>
                                    <p:anim calcmode="lin" valueType="num">
                                      <p:cBhvr additive="base">
                                        <p:cTn id="7" dur="500" fill="hold"/>
                                        <p:tgtEl>
                                          <p:spTgt spid="2051"/>
                                        </p:tgtEl>
                                        <p:attrNameLst>
                                          <p:attrName>ppt_x</p:attrName>
                                        </p:attrNameLst>
                                      </p:cBhvr>
                                      <p:tavLst>
                                        <p:tav tm="0">
                                          <p:val>
                                            <p:strVal val="#ppt_x"/>
                                          </p:val>
                                        </p:tav>
                                        <p:tav tm="100000">
                                          <p:val>
                                            <p:strVal val="#ppt_x"/>
                                          </p:val>
                                        </p:tav>
                                      </p:tavLst>
                                    </p:anim>
                                    <p:anim calcmode="lin" valueType="num">
                                      <p:cBhvr additive="base">
                                        <p:cTn id="8" dur="500" fill="hold"/>
                                        <p:tgtEl>
                                          <p:spTgt spid="205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8"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4"/>
          <p:cNvSpPr>
            <a:spLocks noGrp="1" noChangeArrowheads="1"/>
          </p:cNvSpPr>
          <p:nvPr>
            <p:ph type="title"/>
          </p:nvPr>
        </p:nvSpPr>
        <p:spPr>
          <a:xfrm>
            <a:off x="610463" y="476982"/>
            <a:ext cx="11193144" cy="1031367"/>
          </a:xfrm>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pPr eaLnBrk="1" hangingPunct="1"/>
            <a:r>
              <a:rPr lang="zh-TW" altLang="en-US" sz="4000" dirty="0">
                <a:solidFill>
                  <a:srgbClr val="FF0000"/>
                </a:solidFill>
                <a:effectLst/>
                <a:latin typeface="Gen Jyuu Gothic Bold" pitchFamily="34" charset="-120"/>
                <a:ea typeface="Gen Jyuu Gothic Bold" pitchFamily="34" charset="-120"/>
                <a:cs typeface="Gen Jyuu Gothic Bold" pitchFamily="34" charset="-120"/>
              </a:rPr>
              <a:t>非暴力溝通</a:t>
            </a:r>
            <a:r>
              <a:rPr lang="zh-TW" altLang="en-US" sz="2400" dirty="0">
                <a:solidFill>
                  <a:schemeClr val="tx1">
                    <a:lumMod val="10000"/>
                  </a:schemeClr>
                </a:solidFill>
              </a:rPr>
              <a:t>（</a:t>
            </a:r>
            <a:r>
              <a:rPr lang="en-US" altLang="zh-TW" sz="2400" dirty="0">
                <a:solidFill>
                  <a:srgbClr val="FF0000"/>
                </a:solidFill>
              </a:rPr>
              <a:t>n</a:t>
            </a:r>
            <a:r>
              <a:rPr lang="en-US" altLang="zh-TW" sz="2400" dirty="0">
                <a:solidFill>
                  <a:schemeClr val="tx1">
                    <a:lumMod val="10000"/>
                  </a:schemeClr>
                </a:solidFill>
              </a:rPr>
              <a:t>on</a:t>
            </a:r>
            <a:r>
              <a:rPr lang="en-US" altLang="zh-TW" sz="2400" dirty="0">
                <a:solidFill>
                  <a:srgbClr val="FF0000"/>
                </a:solidFill>
              </a:rPr>
              <a:t>v</a:t>
            </a:r>
            <a:r>
              <a:rPr lang="en-US" altLang="zh-TW" sz="2400" dirty="0">
                <a:solidFill>
                  <a:schemeClr val="tx1">
                    <a:lumMod val="10000"/>
                  </a:schemeClr>
                </a:solidFill>
              </a:rPr>
              <a:t>iolent </a:t>
            </a:r>
            <a:r>
              <a:rPr lang="en-US" altLang="zh-TW" sz="2400" dirty="0">
                <a:solidFill>
                  <a:srgbClr val="FF0000"/>
                </a:solidFill>
              </a:rPr>
              <a:t>c</a:t>
            </a:r>
            <a:r>
              <a:rPr lang="en-US" altLang="zh-TW" sz="2400" dirty="0">
                <a:solidFill>
                  <a:schemeClr val="tx1">
                    <a:lumMod val="10000"/>
                  </a:schemeClr>
                </a:solidFill>
              </a:rPr>
              <a:t>ommunication</a:t>
            </a:r>
            <a:r>
              <a:rPr lang="zh-TW" altLang="en-US" sz="2400" dirty="0">
                <a:solidFill>
                  <a:schemeClr val="tx1">
                    <a:lumMod val="10000"/>
                  </a:schemeClr>
                </a:solidFill>
                <a:effectLst/>
                <a:latin typeface="Gen Jyuu Gothic Bold" pitchFamily="34" charset="-120"/>
                <a:ea typeface="Gen Jyuu Gothic Bold" pitchFamily="34" charset="-120"/>
                <a:cs typeface="Gen Jyuu Gothic Bold" pitchFamily="34" charset="-120"/>
              </a:rPr>
              <a:t>）</a:t>
            </a:r>
            <a:br>
              <a:rPr lang="en-US" altLang="zh-TW" sz="2000" dirty="0">
                <a:solidFill>
                  <a:schemeClr val="tx1">
                    <a:lumMod val="10000"/>
                  </a:schemeClr>
                </a:solidFill>
                <a:effectLst/>
                <a:latin typeface="Gen Jyuu Gothic Bold" pitchFamily="34" charset="-120"/>
                <a:ea typeface="Gen Jyuu Gothic Bold" pitchFamily="34" charset="-120"/>
                <a:cs typeface="Gen Jyuu Gothic Bold" pitchFamily="34" charset="-120"/>
              </a:rPr>
            </a:br>
            <a:r>
              <a:rPr lang="zh-TW" altLang="en-US" sz="4000" dirty="0">
                <a:solidFill>
                  <a:srgbClr val="FF0000"/>
                </a:solidFill>
                <a:effectLst/>
                <a:latin typeface="Gen Jyuu Gothic Bold" pitchFamily="34" charset="-120"/>
                <a:ea typeface="Gen Jyuu Gothic Bold" pitchFamily="34" charset="-120"/>
                <a:cs typeface="Gen Jyuu Gothic Bold" pitchFamily="34" charset="-120"/>
              </a:rPr>
              <a:t>的四大要素</a:t>
            </a:r>
            <a:endParaRPr lang="zh-TW" altLang="en-US" sz="6600" dirty="0">
              <a:solidFill>
                <a:srgbClr val="FF0000"/>
              </a:solidFill>
              <a:effectLst/>
              <a:latin typeface="Gen Jyuu Gothic Bold" pitchFamily="34" charset="-120"/>
              <a:ea typeface="Gen Jyuu Gothic Bold" pitchFamily="34" charset="-120"/>
              <a:cs typeface="Gen Jyuu Gothic Bold" pitchFamily="34" charset="-120"/>
            </a:endParaRPr>
          </a:p>
        </p:txBody>
      </p:sp>
      <p:sp>
        <p:nvSpPr>
          <p:cNvPr id="4" name="AutoShape 2" descr="https://im1.book.com.tw/image/getImage?i=https://www.books.com.tw/img/001/083/17/0010831754.jpg&amp;v=5d55423dk&amp;w=348&amp;h=34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4399">
            <a:off x="9348008" y="3276930"/>
            <a:ext cx="2358488" cy="3338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投影片編號版面配置區 8"/>
          <p:cNvSpPr>
            <a:spLocks noGrp="1"/>
          </p:cNvSpPr>
          <p:nvPr>
            <p:ph type="sldNum" idx="12"/>
          </p:nvPr>
        </p:nvSpPr>
        <p:spPr>
          <a:ln>
            <a:noFill/>
          </a:ln>
        </p:spPr>
        <p:txBody>
          <a:bodyPr/>
          <a:lstStyle/>
          <a:p>
            <a:fld id="{00000000-1234-1234-1234-123412341234}" type="slidenum">
              <a:rPr lang="en" smtClean="0"/>
              <a:pPr/>
              <a:t>63</a:t>
            </a:fld>
            <a:endParaRPr lang="en" dirty="0"/>
          </a:p>
        </p:txBody>
      </p:sp>
      <p:sp>
        <p:nvSpPr>
          <p:cNvPr id="2" name="內容版面配置區 2">
            <a:extLst>
              <a:ext uri="{FF2B5EF4-FFF2-40B4-BE49-F238E27FC236}">
                <a16:creationId xmlns:a16="http://schemas.microsoft.com/office/drawing/2014/main" id="{4ABF328B-952B-F1F3-C7C3-60C46A150FF6}"/>
              </a:ext>
            </a:extLst>
          </p:cNvPr>
          <p:cNvSpPr txBox="1">
            <a:spLocks/>
          </p:cNvSpPr>
          <p:nvPr/>
        </p:nvSpPr>
        <p:spPr>
          <a:xfrm>
            <a:off x="362267" y="1980747"/>
            <a:ext cx="9208453" cy="1965325"/>
          </a:xfrm>
          <a:prstGeom prst="rect">
            <a:avLst/>
          </a:prstGeom>
        </p:spPr>
        <p:txBody>
          <a:bodyPr>
            <a:noAutofit/>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marL="457200" indent="-457200">
              <a:buFont typeface="Wingdings" pitchFamily="2" charset="2"/>
              <a:buChar char="u"/>
            </a:pPr>
            <a:r>
              <a:rPr lang="zh-TW" altLang="en-US" sz="2900" dirty="0">
                <a:solidFill>
                  <a:srgbClr val="FF0000"/>
                </a:solidFill>
                <a:latin typeface="Gen Jyuu Gothic Bold" pitchFamily="34" charset="-120"/>
                <a:ea typeface="Gen Jyuu Gothic Bold" pitchFamily="34" charset="-120"/>
                <a:cs typeface="Gen Jyuu Gothic Bold" pitchFamily="34" charset="-120"/>
              </a:rPr>
              <a:t>觀察</a:t>
            </a:r>
            <a:r>
              <a:rPr lang="zh-TW" altLang="en-US" sz="2900" dirty="0">
                <a:solidFill>
                  <a:schemeClr val="accent1">
                    <a:lumMod val="10000"/>
                  </a:schemeClr>
                </a:solidFill>
                <a:latin typeface="Gen Jyuu Gothic Bold" pitchFamily="34" charset="-120"/>
                <a:ea typeface="Gen Jyuu Gothic Bold" pitchFamily="34" charset="-120"/>
                <a:cs typeface="Gen Jyuu Gothic Bold" pitchFamily="34" charset="-120"/>
              </a:rPr>
              <a:t>（</a:t>
            </a:r>
            <a:r>
              <a:rPr lang="en-US" altLang="zh-TW" sz="2900" dirty="0">
                <a:solidFill>
                  <a:schemeClr val="accent1">
                    <a:lumMod val="10000"/>
                  </a:schemeClr>
                </a:solidFill>
                <a:latin typeface="Gen Jyuu Gothic Bold" pitchFamily="34" charset="-120"/>
                <a:ea typeface="Gen Jyuu Gothic Bold" pitchFamily="34" charset="-120"/>
                <a:cs typeface="Gen Jyuu Gothic Bold" pitchFamily="34" charset="-120"/>
              </a:rPr>
              <a:t>Observation</a:t>
            </a:r>
            <a:r>
              <a:rPr lang="zh-TW" altLang="en-US" sz="2900" dirty="0">
                <a:solidFill>
                  <a:schemeClr val="accent1">
                    <a:lumMod val="10000"/>
                  </a:schemeClr>
                </a:solidFill>
                <a:latin typeface="Gen Jyuu Gothic Bold" pitchFamily="34" charset="-120"/>
                <a:ea typeface="Gen Jyuu Gothic Bold" pitchFamily="34" charset="-120"/>
                <a:cs typeface="Gen Jyuu Gothic Bold" pitchFamily="34" charset="-120"/>
              </a:rPr>
              <a:t>）：我（你）觀察到什麼？</a:t>
            </a:r>
            <a:endParaRPr lang="en-US" altLang="zh-TW" sz="2900" dirty="0">
              <a:solidFill>
                <a:schemeClr val="accent1">
                  <a:lumMod val="10000"/>
                </a:schemeClr>
              </a:solidFill>
              <a:latin typeface="Gen Jyuu Gothic Bold" pitchFamily="34" charset="-120"/>
              <a:ea typeface="Gen Jyuu Gothic Bold" pitchFamily="34" charset="-120"/>
              <a:cs typeface="Gen Jyuu Gothic Bold" pitchFamily="34" charset="-120"/>
            </a:endParaRPr>
          </a:p>
          <a:p>
            <a:pPr marL="457200" indent="-457200">
              <a:buFont typeface="Wingdings" pitchFamily="2" charset="2"/>
              <a:buChar char="u"/>
            </a:pPr>
            <a:r>
              <a:rPr lang="zh-TW" altLang="en-US" sz="2900" dirty="0">
                <a:solidFill>
                  <a:srgbClr val="FF0000"/>
                </a:solidFill>
                <a:latin typeface="Gen Jyuu Gothic Bold" pitchFamily="34" charset="-120"/>
                <a:ea typeface="Gen Jyuu Gothic Bold" pitchFamily="34" charset="-120"/>
                <a:cs typeface="Gen Jyuu Gothic Bold" pitchFamily="34" charset="-120"/>
              </a:rPr>
              <a:t>感受</a:t>
            </a:r>
            <a:r>
              <a:rPr lang="zh-TW" altLang="en-US" sz="2900" dirty="0">
                <a:solidFill>
                  <a:schemeClr val="accent1">
                    <a:lumMod val="10000"/>
                  </a:schemeClr>
                </a:solidFill>
                <a:latin typeface="Gen Jyuu Gothic Bold" pitchFamily="34" charset="-120"/>
                <a:ea typeface="Gen Jyuu Gothic Bold" pitchFamily="34" charset="-120"/>
                <a:cs typeface="Gen Jyuu Gothic Bold" pitchFamily="34" charset="-120"/>
              </a:rPr>
              <a:t>（</a:t>
            </a:r>
            <a:r>
              <a:rPr lang="en-US" altLang="zh-TW" sz="2900" dirty="0">
                <a:solidFill>
                  <a:schemeClr val="accent1">
                    <a:lumMod val="10000"/>
                  </a:schemeClr>
                </a:solidFill>
                <a:latin typeface="Gen Jyuu Gothic Bold" pitchFamily="34" charset="-120"/>
                <a:ea typeface="Gen Jyuu Gothic Bold" pitchFamily="34" charset="-120"/>
                <a:cs typeface="Gen Jyuu Gothic Bold" pitchFamily="34" charset="-120"/>
              </a:rPr>
              <a:t>Feelings</a:t>
            </a:r>
            <a:r>
              <a:rPr lang="zh-TW" altLang="en-US" sz="2900" dirty="0">
                <a:solidFill>
                  <a:schemeClr val="accent1">
                    <a:lumMod val="10000"/>
                  </a:schemeClr>
                </a:solidFill>
                <a:latin typeface="Gen Jyuu Gothic Bold" pitchFamily="34" charset="-120"/>
                <a:ea typeface="Gen Jyuu Gothic Bold" pitchFamily="34" charset="-120"/>
                <a:cs typeface="Gen Jyuu Gothic Bold" pitchFamily="34" charset="-120"/>
              </a:rPr>
              <a:t>）：我（你）的感受如何？什麼導致</a:t>
            </a:r>
            <a:endParaRPr lang="en-US" altLang="zh-TW" sz="2900" dirty="0">
              <a:solidFill>
                <a:schemeClr val="accent1">
                  <a:lumMod val="10000"/>
                </a:schemeClr>
              </a:solidFill>
              <a:latin typeface="Gen Jyuu Gothic Bold" pitchFamily="34" charset="-120"/>
              <a:ea typeface="Gen Jyuu Gothic Bold" pitchFamily="34" charset="-120"/>
              <a:cs typeface="Gen Jyuu Gothic Bold" pitchFamily="34" charset="-120"/>
            </a:endParaRPr>
          </a:p>
          <a:p>
            <a:pPr marL="0" indent="0"/>
            <a:r>
              <a:rPr lang="zh-TW" altLang="en-US" sz="2900" dirty="0">
                <a:solidFill>
                  <a:schemeClr val="accent1">
                    <a:lumMod val="10000"/>
                  </a:schemeClr>
                </a:solidFill>
                <a:latin typeface="Gen Jyuu Gothic Bold" pitchFamily="34" charset="-120"/>
                <a:ea typeface="Gen Jyuu Gothic Bold" pitchFamily="34" charset="-120"/>
                <a:cs typeface="Gen Jyuu Gothic Bold" pitchFamily="34" charset="-120"/>
              </a:rPr>
              <a:t>                                              那樣的感受？</a:t>
            </a:r>
            <a:endParaRPr lang="en-US" altLang="zh-TW" sz="2900" dirty="0">
              <a:solidFill>
                <a:schemeClr val="accent1">
                  <a:lumMod val="10000"/>
                </a:schemeClr>
              </a:solidFill>
              <a:latin typeface="Gen Jyuu Gothic Bold" pitchFamily="34" charset="-120"/>
              <a:ea typeface="Gen Jyuu Gothic Bold" pitchFamily="34" charset="-120"/>
              <a:cs typeface="Gen Jyuu Gothic Bold" pitchFamily="34" charset="-120"/>
            </a:endParaRPr>
          </a:p>
          <a:p>
            <a:pPr marL="457200" indent="-457200">
              <a:buFont typeface="Wingdings" pitchFamily="2" charset="2"/>
              <a:buChar char="u"/>
            </a:pPr>
            <a:r>
              <a:rPr lang="zh-TW" altLang="en-US" sz="2900" dirty="0">
                <a:solidFill>
                  <a:srgbClr val="FF0000"/>
                </a:solidFill>
                <a:latin typeface="Gen Jyuu Gothic Bold" pitchFamily="34" charset="-120"/>
                <a:ea typeface="Gen Jyuu Gothic Bold" pitchFamily="34" charset="-120"/>
                <a:cs typeface="Gen Jyuu Gothic Bold" pitchFamily="34" charset="-120"/>
              </a:rPr>
              <a:t>需要</a:t>
            </a:r>
            <a:r>
              <a:rPr lang="zh-TW" altLang="en-US" sz="2900" dirty="0">
                <a:solidFill>
                  <a:schemeClr val="accent1">
                    <a:lumMod val="10000"/>
                  </a:schemeClr>
                </a:solidFill>
                <a:latin typeface="Gen Jyuu Gothic Bold" pitchFamily="34" charset="-120"/>
                <a:ea typeface="Gen Jyuu Gothic Bold" pitchFamily="34" charset="-120"/>
                <a:cs typeface="Gen Jyuu Gothic Bold" pitchFamily="34" charset="-120"/>
              </a:rPr>
              <a:t>（</a:t>
            </a:r>
            <a:r>
              <a:rPr lang="en-US" altLang="zh-TW" sz="2900" dirty="0">
                <a:solidFill>
                  <a:schemeClr val="accent1">
                    <a:lumMod val="10000"/>
                  </a:schemeClr>
                </a:solidFill>
                <a:latin typeface="Gen Jyuu Gothic Bold" pitchFamily="34" charset="-120"/>
                <a:ea typeface="Gen Jyuu Gothic Bold" pitchFamily="34" charset="-120"/>
                <a:cs typeface="Gen Jyuu Gothic Bold" pitchFamily="34" charset="-120"/>
              </a:rPr>
              <a:t>Needs</a:t>
            </a:r>
            <a:r>
              <a:rPr lang="zh-TW" altLang="en-US" sz="2900" dirty="0">
                <a:solidFill>
                  <a:schemeClr val="accent1">
                    <a:lumMod val="10000"/>
                  </a:schemeClr>
                </a:solidFill>
                <a:latin typeface="Gen Jyuu Gothic Bold" pitchFamily="34" charset="-120"/>
                <a:ea typeface="Gen Jyuu Gothic Bold" pitchFamily="34" charset="-120"/>
                <a:cs typeface="Gen Jyuu Gothic Bold" pitchFamily="34" charset="-120"/>
              </a:rPr>
              <a:t>）：哪些需要導致那樣的感受？</a:t>
            </a:r>
            <a:endParaRPr lang="en-US" altLang="zh-TW" sz="2900" dirty="0">
              <a:solidFill>
                <a:schemeClr val="accent1">
                  <a:lumMod val="10000"/>
                </a:schemeClr>
              </a:solidFill>
              <a:latin typeface="Gen Jyuu Gothic Bold" pitchFamily="34" charset="-120"/>
              <a:ea typeface="Gen Jyuu Gothic Bold" pitchFamily="34" charset="-120"/>
              <a:cs typeface="Gen Jyuu Gothic Bold" pitchFamily="34" charset="-120"/>
            </a:endParaRPr>
          </a:p>
          <a:p>
            <a:pPr marL="457200" indent="-457200">
              <a:buFont typeface="Wingdings" pitchFamily="2" charset="2"/>
              <a:buChar char="u"/>
            </a:pPr>
            <a:r>
              <a:rPr lang="zh-TW" altLang="en-US" sz="2900" dirty="0">
                <a:solidFill>
                  <a:srgbClr val="FF0000"/>
                </a:solidFill>
                <a:latin typeface="Gen Jyuu Gothic Bold" pitchFamily="34" charset="-120"/>
                <a:ea typeface="Gen Jyuu Gothic Bold" pitchFamily="34" charset="-120"/>
                <a:cs typeface="Gen Jyuu Gothic Bold" pitchFamily="34" charset="-120"/>
              </a:rPr>
              <a:t>請求</a:t>
            </a:r>
            <a:r>
              <a:rPr lang="zh-TW" altLang="en-US" sz="2900" dirty="0">
                <a:solidFill>
                  <a:schemeClr val="accent1">
                    <a:lumMod val="10000"/>
                  </a:schemeClr>
                </a:solidFill>
                <a:latin typeface="Gen Jyuu Gothic Bold" pitchFamily="34" charset="-120"/>
                <a:ea typeface="Gen Jyuu Gothic Bold" pitchFamily="34" charset="-120"/>
                <a:cs typeface="Gen Jyuu Gothic Bold" pitchFamily="34" charset="-120"/>
              </a:rPr>
              <a:t>（</a:t>
            </a:r>
            <a:r>
              <a:rPr lang="en-US" altLang="zh-TW" sz="2900" dirty="0">
                <a:solidFill>
                  <a:schemeClr val="accent1">
                    <a:lumMod val="10000"/>
                  </a:schemeClr>
                </a:solidFill>
                <a:latin typeface="Gen Jyuu Gothic Bold" pitchFamily="34" charset="-120"/>
                <a:ea typeface="Gen Jyuu Gothic Bold" pitchFamily="34" charset="-120"/>
                <a:cs typeface="Gen Jyuu Gothic Bold" pitchFamily="34" charset="-120"/>
              </a:rPr>
              <a:t>Requests</a:t>
            </a:r>
            <a:r>
              <a:rPr lang="zh-TW" altLang="en-US" sz="2900" dirty="0">
                <a:solidFill>
                  <a:schemeClr val="accent1">
                    <a:lumMod val="10000"/>
                  </a:schemeClr>
                </a:solidFill>
                <a:latin typeface="Gen Jyuu Gothic Bold" pitchFamily="34" charset="-120"/>
                <a:ea typeface="Gen Jyuu Gothic Bold" pitchFamily="34" charset="-120"/>
                <a:cs typeface="Gen Jyuu Gothic Bold" pitchFamily="34" charset="-120"/>
              </a:rPr>
              <a:t>）：為了改善（滿足）需要，我</a:t>
            </a:r>
            <a:endParaRPr lang="en-US" altLang="zh-TW" sz="2900" dirty="0">
              <a:solidFill>
                <a:schemeClr val="accent1">
                  <a:lumMod val="10000"/>
                </a:schemeClr>
              </a:solidFill>
              <a:latin typeface="Gen Jyuu Gothic Bold" pitchFamily="34" charset="-120"/>
              <a:ea typeface="Gen Jyuu Gothic Bold" pitchFamily="34" charset="-120"/>
              <a:cs typeface="Gen Jyuu Gothic Bold" pitchFamily="34" charset="-120"/>
            </a:endParaRPr>
          </a:p>
          <a:p>
            <a:pPr marL="0" indent="0"/>
            <a:r>
              <a:rPr lang="zh-TW" altLang="en-US" sz="2900" dirty="0">
                <a:solidFill>
                  <a:schemeClr val="accent1">
                    <a:lumMod val="10000"/>
                  </a:schemeClr>
                </a:solidFill>
                <a:latin typeface="Gen Jyuu Gothic Bold" pitchFamily="34" charset="-120"/>
                <a:ea typeface="Gen Jyuu Gothic Bold" pitchFamily="34" charset="-120"/>
                <a:cs typeface="Gen Jyuu Gothic Bold" pitchFamily="34" charset="-120"/>
              </a:rPr>
              <a:t>                                             （你）的請求是什麼？</a:t>
            </a:r>
            <a:endParaRPr lang="en-US" altLang="zh-TW" sz="2900" dirty="0">
              <a:solidFill>
                <a:schemeClr val="accent1">
                  <a:lumMod val="10000"/>
                </a:schemeClr>
              </a:solidFill>
              <a:latin typeface="Gen Jyuu Gothic Bold" pitchFamily="34" charset="-120"/>
              <a:ea typeface="Gen Jyuu Gothic Bold" pitchFamily="34" charset="-120"/>
              <a:cs typeface="Gen Jyuu Gothic Bold" pitchFamily="34" charset="-120"/>
            </a:endParaRPr>
          </a:p>
        </p:txBody>
      </p:sp>
    </p:spTree>
    <p:extLst>
      <p:ext uri="{BB962C8B-B14F-4D97-AF65-F5344CB8AC3E}">
        <p14:creationId xmlns:p14="http://schemas.microsoft.com/office/powerpoint/2010/main" val="195243495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051"/>
                                        </p:tgtEl>
                                        <p:attrNameLst>
                                          <p:attrName>style.visibility</p:attrName>
                                        </p:attrNameLst>
                                      </p:cBhvr>
                                      <p:to>
                                        <p:strVal val="visible"/>
                                      </p:to>
                                    </p:set>
                                    <p:anim calcmode="lin" valueType="num">
                                      <p:cBhvr additive="base">
                                        <p:cTn id="7" dur="500" fill="hold"/>
                                        <p:tgtEl>
                                          <p:spTgt spid="2051"/>
                                        </p:tgtEl>
                                        <p:attrNameLst>
                                          <p:attrName>ppt_x</p:attrName>
                                        </p:attrNameLst>
                                      </p:cBhvr>
                                      <p:tavLst>
                                        <p:tav tm="0">
                                          <p:val>
                                            <p:strVal val="#ppt_x"/>
                                          </p:val>
                                        </p:tav>
                                        <p:tav tm="100000">
                                          <p:val>
                                            <p:strVal val="#ppt_x"/>
                                          </p:val>
                                        </p:tav>
                                      </p:tavLst>
                                    </p:anim>
                                    <p:anim calcmode="lin" valueType="num">
                                      <p:cBhvr additive="base">
                                        <p:cTn id="8" dur="500" fill="hold"/>
                                        <p:tgtEl>
                                          <p:spTgt spid="205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向右箭號 28"/>
          <p:cNvSpPr/>
          <p:nvPr/>
        </p:nvSpPr>
        <p:spPr>
          <a:xfrm rot="8589046">
            <a:off x="6800479" y="5268867"/>
            <a:ext cx="822987" cy="548975"/>
          </a:xfrm>
          <a:prstGeom prst="rightArrow">
            <a:avLst/>
          </a:prstGeom>
          <a:solidFill>
            <a:schemeClr val="accent4">
              <a:lumMod val="60000"/>
              <a:lumOff val="4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28" name="向右箭號 27"/>
          <p:cNvSpPr/>
          <p:nvPr/>
        </p:nvSpPr>
        <p:spPr>
          <a:xfrm rot="5400000">
            <a:off x="7799298" y="3780040"/>
            <a:ext cx="822987" cy="548975"/>
          </a:xfrm>
          <a:prstGeom prst="rightArrow">
            <a:avLst/>
          </a:prstGeom>
          <a:solidFill>
            <a:schemeClr val="accent4">
              <a:lumMod val="60000"/>
              <a:lumOff val="4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8" name="向右箭號 7"/>
          <p:cNvSpPr/>
          <p:nvPr/>
        </p:nvSpPr>
        <p:spPr>
          <a:xfrm rot="1902032">
            <a:off x="7019527" y="2360624"/>
            <a:ext cx="822987" cy="548975"/>
          </a:xfrm>
          <a:prstGeom prst="rightArrow">
            <a:avLst/>
          </a:prstGeom>
          <a:solidFill>
            <a:schemeClr val="accent4">
              <a:lumMod val="60000"/>
              <a:lumOff val="4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5" name="弧形箭號 (上彎) 4"/>
          <p:cNvSpPr/>
          <p:nvPr/>
        </p:nvSpPr>
        <p:spPr>
          <a:xfrm rot="5400000">
            <a:off x="-111903" y="3233165"/>
            <a:ext cx="4350345" cy="2109362"/>
          </a:xfrm>
          <a:prstGeom prst="curvedUpArrow">
            <a:avLst/>
          </a:prstGeom>
          <a:solidFill>
            <a:srgbClr val="9751C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40973" name="橢圓 30"/>
          <p:cNvSpPr>
            <a:spLocks/>
          </p:cNvSpPr>
          <p:nvPr/>
        </p:nvSpPr>
        <p:spPr bwMode="auto">
          <a:xfrm>
            <a:off x="4719276" y="5384808"/>
            <a:ext cx="2148092" cy="1049237"/>
          </a:xfrm>
          <a:prstGeom prst="ellipse">
            <a:avLst/>
          </a:prstGeom>
          <a:solidFill>
            <a:srgbClr val="7030A0"/>
          </a:solidFill>
          <a:ln w="6350" cap="flat" cmpd="sng">
            <a:solidFill>
              <a:srgbClr val="D092A7"/>
            </a:solidFill>
            <a:bevel/>
            <a:headEnd/>
            <a:tailEnd/>
          </a:ln>
          <a:effectLst>
            <a:outerShdw blurRad="152400" dist="38100" sx="102000" sy="102000" algn="l" rotWithShape="0">
              <a:prstClr val="black">
                <a:alpha val="40000"/>
              </a:prstClr>
            </a:outerShdw>
          </a:effectLst>
          <a:scene3d>
            <a:camera prst="orthographicFront"/>
            <a:lightRig rig="threePt" dir="t"/>
          </a:scene3d>
          <a:sp3d>
            <a:bevelT w="114300" prst="hardEdge"/>
          </a:sp3d>
        </p:spPr>
        <p:txBody>
          <a:bodyPr/>
          <a:lstStyle/>
          <a:p>
            <a:pPr algn="ctr"/>
            <a:r>
              <a:rPr lang="zh-TW" altLang="en-US" sz="2000" b="1" dirty="0">
                <a:solidFill>
                  <a:schemeClr val="bg1"/>
                </a:solidFill>
                <a:effectLst>
                  <a:outerShdw blurRad="38100" dist="38100" dir="2700000" algn="tl">
                    <a:srgbClr val="000000">
                      <a:alpha val="43137"/>
                    </a:srgbClr>
                  </a:outerShdw>
                </a:effectLst>
                <a:latin typeface="Gen Jyuu Gothic Bold" pitchFamily="34" charset="-120"/>
                <a:ea typeface="Gen Jyuu Gothic Bold" pitchFamily="34" charset="-120"/>
                <a:cs typeface="Gen Jyuu Gothic Bold" pitchFamily="34" charset="-120"/>
              </a:rPr>
              <a:t>明確可行</a:t>
            </a:r>
            <a:endParaRPr lang="en-US" altLang="zh-TW" sz="2000" b="1" dirty="0">
              <a:solidFill>
                <a:schemeClr val="bg1"/>
              </a:solidFill>
              <a:effectLst>
                <a:outerShdw blurRad="38100" dist="38100" dir="2700000" algn="tl">
                  <a:srgbClr val="000000">
                    <a:alpha val="43137"/>
                  </a:srgbClr>
                </a:outerShdw>
              </a:effectLst>
              <a:latin typeface="Gen Jyuu Gothic Bold" pitchFamily="34" charset="-120"/>
              <a:ea typeface="Gen Jyuu Gothic Bold" pitchFamily="34" charset="-120"/>
              <a:cs typeface="Gen Jyuu Gothic Bold" pitchFamily="34" charset="-120"/>
            </a:endParaRPr>
          </a:p>
          <a:p>
            <a:pPr algn="ctr"/>
            <a:r>
              <a:rPr lang="zh-CN" altLang="zh-TW" sz="2700" b="1" dirty="0">
                <a:solidFill>
                  <a:schemeClr val="bg1"/>
                </a:solidFill>
                <a:effectLst>
                  <a:outerShdw blurRad="38100" dist="38100" dir="2700000" algn="tl">
                    <a:srgbClr val="000000">
                      <a:alpha val="43137"/>
                    </a:srgbClr>
                  </a:outerShdw>
                </a:effectLst>
                <a:latin typeface="Gen Jyuu Gothic Bold" pitchFamily="34" charset="-120"/>
                <a:ea typeface="Gen Jyuu Gothic Bold" pitchFamily="34" charset="-120"/>
                <a:cs typeface="Gen Jyuu Gothic Bold" pitchFamily="34" charset="-120"/>
                <a:sym typeface="Arial" panose="020B0604020202020204" pitchFamily="34" charset="0"/>
              </a:rPr>
              <a:t>請求</a:t>
            </a:r>
            <a:endParaRPr lang="en-US" altLang="zh-CN" sz="2700" b="1" dirty="0">
              <a:solidFill>
                <a:schemeClr val="bg1"/>
              </a:solidFill>
              <a:effectLst>
                <a:outerShdw blurRad="38100" dist="38100" dir="2700000" algn="tl">
                  <a:srgbClr val="000000">
                    <a:alpha val="43137"/>
                  </a:srgbClr>
                </a:outerShdw>
              </a:effectLst>
              <a:latin typeface="Gen Jyuu Gothic Bold" pitchFamily="34" charset="-120"/>
              <a:ea typeface="Gen Jyuu Gothic Bold" pitchFamily="34" charset="-120"/>
              <a:cs typeface="Gen Jyuu Gothic Bold" pitchFamily="34" charset="-120"/>
              <a:sym typeface="Arial" panose="020B0604020202020204" pitchFamily="34" charset="0"/>
            </a:endParaRPr>
          </a:p>
          <a:p>
            <a:pPr algn="ctr"/>
            <a:endParaRPr lang="zh-CN" altLang="zh-TW" sz="1200" b="1" dirty="0">
              <a:solidFill>
                <a:schemeClr val="bg1"/>
              </a:solidFill>
              <a:effectLst>
                <a:outerShdw blurRad="38100" dist="38100" dir="2700000" algn="tl">
                  <a:srgbClr val="000000">
                    <a:alpha val="43137"/>
                  </a:srgbClr>
                </a:outerShdw>
              </a:effectLst>
              <a:latin typeface="Gen Jyuu Gothic Bold" pitchFamily="34" charset="-120"/>
              <a:ea typeface="Gen Jyuu Gothic Bold" pitchFamily="34" charset="-120"/>
              <a:cs typeface="Gen Jyuu Gothic Bold" pitchFamily="34" charset="-120"/>
            </a:endParaRPr>
          </a:p>
        </p:txBody>
      </p:sp>
      <p:sp>
        <p:nvSpPr>
          <p:cNvPr id="40969" name="AutoShape 25"/>
          <p:cNvSpPr>
            <a:spLocks noChangeArrowheads="1"/>
          </p:cNvSpPr>
          <p:nvPr/>
        </p:nvSpPr>
        <p:spPr bwMode="auto">
          <a:xfrm rot="21207285">
            <a:off x="2935500" y="5327896"/>
            <a:ext cx="1449131" cy="1202922"/>
          </a:xfrm>
          <a:prstGeom prst="irregularSeal2">
            <a:avLst/>
          </a:prstGeom>
          <a:solidFill>
            <a:schemeClr val="accent4">
              <a:lumMod val="50000"/>
            </a:schemeClr>
          </a:solidFill>
          <a:ln w="9360" cap="sq" cmpd="sng">
            <a:noFill/>
            <a:miter lim="800000"/>
            <a:headEnd/>
            <a:tailEnd/>
          </a:ln>
        </p:spPr>
        <p:txBody>
          <a:bodyPr wrap="none" lIns="67500" tIns="35370" rIns="67500" bIns="35370" anchor="ctr"/>
          <a:lstStyle/>
          <a:p>
            <a:pPr algn="ctr"/>
            <a:r>
              <a:rPr lang="zh-CN" altLang="zh-TW" sz="2100" b="1" dirty="0">
                <a:solidFill>
                  <a:schemeClr val="bg1"/>
                </a:solidFill>
                <a:latin typeface="Gen Jyuu Gothic Bold" pitchFamily="34" charset="-120"/>
                <a:ea typeface="Gen Jyuu Gothic Bold" pitchFamily="34" charset="-120"/>
                <a:cs typeface="Gen Jyuu Gothic Bold" pitchFamily="34" charset="-120"/>
                <a:sym typeface="Arial" panose="020B0604020202020204" pitchFamily="34" charset="0"/>
              </a:rPr>
              <a:t>行為</a:t>
            </a:r>
            <a:endParaRPr lang="zh-CN" altLang="zh-TW" sz="2100" b="1" dirty="0">
              <a:solidFill>
                <a:schemeClr val="bg1"/>
              </a:solidFill>
              <a:latin typeface="Gen Jyuu Gothic Bold" pitchFamily="34" charset="-120"/>
              <a:ea typeface="Gen Jyuu Gothic Bold" pitchFamily="34" charset="-120"/>
              <a:cs typeface="Gen Jyuu Gothic Bold" pitchFamily="34" charset="-120"/>
            </a:endParaRPr>
          </a:p>
        </p:txBody>
      </p:sp>
      <p:sp>
        <p:nvSpPr>
          <p:cNvPr id="40964" name="Rectangle 4"/>
          <p:cNvSpPr>
            <a:spLocks noGrp="1" noChangeArrowheads="1"/>
          </p:cNvSpPr>
          <p:nvPr>
            <p:ph type="title"/>
          </p:nvPr>
        </p:nvSpPr>
        <p:spPr>
          <a:xfrm>
            <a:off x="610463" y="476982"/>
            <a:ext cx="8230201" cy="1031367"/>
          </a:xfrm>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pPr eaLnBrk="1" hangingPunct="1"/>
            <a:r>
              <a:rPr lang="zh-TW" altLang="en-US" sz="6000" dirty="0">
                <a:solidFill>
                  <a:schemeClr val="tx1">
                    <a:lumMod val="10000"/>
                  </a:schemeClr>
                </a:solidFill>
                <a:effectLst/>
                <a:latin typeface="Gen Jyuu Gothic Bold" pitchFamily="34" charset="-120"/>
                <a:ea typeface="Gen Jyuu Gothic Bold" pitchFamily="34" charset="-120"/>
                <a:cs typeface="Gen Jyuu Gothic Bold" pitchFamily="34" charset="-120"/>
              </a:rPr>
              <a:t>非暴力溝通的四大元素</a:t>
            </a:r>
            <a:endParaRPr lang="zh-TW" altLang="en-US" sz="9600" dirty="0">
              <a:solidFill>
                <a:schemeClr val="tx1">
                  <a:lumMod val="10000"/>
                </a:schemeClr>
              </a:solidFill>
              <a:effectLst/>
              <a:latin typeface="Gen Jyuu Gothic Bold" pitchFamily="34" charset="-120"/>
              <a:ea typeface="Gen Jyuu Gothic Bold" pitchFamily="34" charset="-120"/>
              <a:cs typeface="Gen Jyuu Gothic Bold" pitchFamily="34" charset="-120"/>
            </a:endParaRPr>
          </a:p>
        </p:txBody>
      </p:sp>
      <p:sp>
        <p:nvSpPr>
          <p:cNvPr id="40967" name="AutoShape 23"/>
          <p:cNvSpPr>
            <a:spLocks noChangeArrowheads="1"/>
          </p:cNvSpPr>
          <p:nvPr/>
        </p:nvSpPr>
        <p:spPr bwMode="auto">
          <a:xfrm rot="20760000">
            <a:off x="1753095" y="1801087"/>
            <a:ext cx="1866628" cy="1342930"/>
          </a:xfrm>
          <a:prstGeom prst="irregularSeal2">
            <a:avLst/>
          </a:prstGeom>
          <a:solidFill>
            <a:schemeClr val="accent4">
              <a:lumMod val="50000"/>
            </a:schemeClr>
          </a:solidFill>
          <a:ln w="9360" cap="sq" cmpd="sng">
            <a:noFill/>
            <a:miter lim="800000"/>
            <a:headEnd/>
            <a:tailEnd/>
          </a:ln>
        </p:spPr>
        <p:txBody>
          <a:bodyPr wrap="none" lIns="67500" tIns="35370" rIns="67500" bIns="35370" anchor="ctr"/>
          <a:lstStyle>
            <a:lvl1pPr>
              <a:defRPr>
                <a:solidFill>
                  <a:schemeClr val="tx1"/>
                </a:solidFill>
                <a:latin typeface="Arial" panose="020B0604020202020204" pitchFamily="34" charset="0"/>
                <a:ea typeface="微軟正黑體" panose="020B0604030504040204" pitchFamily="34" charset="-120"/>
              </a:defRPr>
            </a:lvl1pPr>
            <a:lvl2pPr marL="742950" indent="-285750">
              <a:defRPr>
                <a:solidFill>
                  <a:schemeClr val="tx1"/>
                </a:solidFill>
                <a:latin typeface="Arial" panose="020B0604020202020204" pitchFamily="34" charset="0"/>
                <a:ea typeface="微軟正黑體" panose="020B0604030504040204" pitchFamily="34" charset="-120"/>
              </a:defRPr>
            </a:lvl2pPr>
            <a:lvl3pPr marL="1143000" indent="-228600">
              <a:defRPr>
                <a:solidFill>
                  <a:schemeClr val="tx1"/>
                </a:solidFill>
                <a:latin typeface="Arial" panose="020B0604020202020204" pitchFamily="34" charset="0"/>
                <a:ea typeface="微軟正黑體" panose="020B0604030504040204" pitchFamily="34" charset="-120"/>
              </a:defRPr>
            </a:lvl3pPr>
            <a:lvl4pPr marL="1600200" indent="-228600">
              <a:defRPr>
                <a:solidFill>
                  <a:schemeClr val="tx1"/>
                </a:solidFill>
                <a:latin typeface="Arial" panose="020B0604020202020204" pitchFamily="34" charset="0"/>
                <a:ea typeface="微軟正黑體" panose="020B0604030504040204" pitchFamily="34" charset="-120"/>
              </a:defRPr>
            </a:lvl4pPr>
            <a:lvl5pPr marL="2057400" indent="-228600">
              <a:defRPr>
                <a:solidFill>
                  <a:schemeClr val="tx1"/>
                </a:solidFill>
                <a:latin typeface="Arial" panose="020B0604020202020204" pitchFamily="34" charset="0"/>
                <a:ea typeface="微軟正黑體" panose="020B0604030504040204" pitchFamily="34" charset="-12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軟正黑體" panose="020B0604030504040204" pitchFamily="34" charset="-12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軟正黑體" panose="020B0604030504040204" pitchFamily="34" charset="-12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軟正黑體" panose="020B0604030504040204" pitchFamily="34" charset="-12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軟正黑體" panose="020B0604030504040204" pitchFamily="34" charset="-120"/>
              </a:defRPr>
            </a:lvl9pPr>
          </a:lstStyle>
          <a:p>
            <a:pPr algn="ctr" eaLnBrk="1" hangingPunct="1"/>
            <a:r>
              <a:rPr lang="zh-TW" altLang="en-US" sz="2100" b="1" dirty="0">
                <a:solidFill>
                  <a:schemeClr val="bg1"/>
                </a:solidFill>
                <a:latin typeface="Gen Jyuu Gothic Bold" pitchFamily="34" charset="-120"/>
                <a:ea typeface="Gen Jyuu Gothic Bold" pitchFamily="34" charset="-120"/>
                <a:cs typeface="Gen Jyuu Gothic Bold" pitchFamily="34" charset="-120"/>
                <a:sym typeface="Arial" panose="020B0604020202020204" pitchFamily="34" charset="0"/>
              </a:rPr>
              <a:t>慣性</a:t>
            </a:r>
            <a:endParaRPr lang="en-US" altLang="zh-TW" sz="2100" b="1" dirty="0">
              <a:solidFill>
                <a:schemeClr val="bg1"/>
              </a:solidFill>
              <a:latin typeface="Gen Jyuu Gothic Bold" pitchFamily="34" charset="-120"/>
              <a:ea typeface="Gen Jyuu Gothic Bold" pitchFamily="34" charset="-120"/>
              <a:cs typeface="Gen Jyuu Gothic Bold" pitchFamily="34" charset="-120"/>
              <a:sym typeface="Arial" panose="020B0604020202020204" pitchFamily="34" charset="0"/>
            </a:endParaRPr>
          </a:p>
          <a:p>
            <a:pPr algn="ctr" eaLnBrk="1" hangingPunct="1"/>
            <a:r>
              <a:rPr lang="zh-TW" altLang="en-US" sz="2100" b="1" dirty="0">
                <a:solidFill>
                  <a:schemeClr val="bg1"/>
                </a:solidFill>
                <a:latin typeface="Gen Jyuu Gothic Bold" pitchFamily="34" charset="-120"/>
                <a:ea typeface="Gen Jyuu Gothic Bold" pitchFamily="34" charset="-120"/>
                <a:cs typeface="Gen Jyuu Gothic Bold" pitchFamily="34" charset="-120"/>
                <a:sym typeface="Arial" panose="020B0604020202020204" pitchFamily="34" charset="0"/>
              </a:rPr>
              <a:t>想法</a:t>
            </a:r>
            <a:endParaRPr lang="zh-CN" altLang="en-US" sz="2100" b="1" dirty="0">
              <a:solidFill>
                <a:schemeClr val="bg1"/>
              </a:solidFill>
              <a:latin typeface="Gen Jyuu Gothic Bold" pitchFamily="34" charset="-120"/>
              <a:ea typeface="Gen Jyuu Gothic Bold" pitchFamily="34" charset="-120"/>
              <a:cs typeface="Gen Jyuu Gothic Bold" pitchFamily="34" charset="-120"/>
              <a:sym typeface="Arial" panose="020B0604020202020204" pitchFamily="34" charset="0"/>
            </a:endParaRPr>
          </a:p>
        </p:txBody>
      </p:sp>
      <p:sp>
        <p:nvSpPr>
          <p:cNvPr id="40968" name="AutoShape 24"/>
          <p:cNvSpPr>
            <a:spLocks noChangeArrowheads="1"/>
          </p:cNvSpPr>
          <p:nvPr/>
        </p:nvSpPr>
        <p:spPr bwMode="auto">
          <a:xfrm rot="1320000">
            <a:off x="883424" y="3630426"/>
            <a:ext cx="1365377" cy="1100138"/>
          </a:xfrm>
          <a:prstGeom prst="irregularSeal2">
            <a:avLst/>
          </a:prstGeom>
          <a:solidFill>
            <a:schemeClr val="accent4">
              <a:lumMod val="50000"/>
            </a:schemeClr>
          </a:solidFill>
          <a:ln w="9360" cap="sq" cmpd="sng">
            <a:noFill/>
            <a:miter lim="800000"/>
            <a:headEnd/>
            <a:tailEnd/>
          </a:ln>
        </p:spPr>
        <p:txBody>
          <a:bodyPr wrap="none" lIns="67500" tIns="35370" rIns="67500" bIns="35370" anchor="ctr"/>
          <a:lstStyle/>
          <a:p>
            <a:pPr algn="ctr"/>
            <a:r>
              <a:rPr lang="zh-CN" altLang="en-US" sz="2100" b="1" dirty="0">
                <a:solidFill>
                  <a:schemeClr val="bg1"/>
                </a:solidFill>
                <a:latin typeface="Gen Jyuu Gothic Bold" pitchFamily="34" charset="-120"/>
                <a:ea typeface="Gen Jyuu Gothic Bold" pitchFamily="34" charset="-120"/>
                <a:cs typeface="Gen Jyuu Gothic Bold" pitchFamily="34" charset="-120"/>
                <a:sym typeface="Arial" panose="020B0604020202020204" pitchFamily="34" charset="0"/>
              </a:rPr>
              <a:t>情緒</a:t>
            </a:r>
          </a:p>
        </p:txBody>
      </p:sp>
      <p:sp>
        <p:nvSpPr>
          <p:cNvPr id="40976" name="橢圓 28"/>
          <p:cNvSpPr>
            <a:spLocks/>
          </p:cNvSpPr>
          <p:nvPr/>
        </p:nvSpPr>
        <p:spPr bwMode="auto">
          <a:xfrm>
            <a:off x="6888689" y="4444395"/>
            <a:ext cx="1913156" cy="1098960"/>
          </a:xfrm>
          <a:prstGeom prst="ellipse">
            <a:avLst/>
          </a:prstGeom>
          <a:solidFill>
            <a:srgbClr val="7030A0"/>
          </a:solidFill>
          <a:ln w="6350" cap="flat" cmpd="sng">
            <a:solidFill>
              <a:srgbClr val="D092A7"/>
            </a:solidFill>
            <a:bevel/>
            <a:headEnd/>
            <a:tailEnd/>
          </a:ln>
          <a:effectLst>
            <a:outerShdw blurRad="152400" dist="38100" sx="102000" sy="102000" algn="l" rotWithShape="0">
              <a:prstClr val="black">
                <a:alpha val="40000"/>
              </a:prstClr>
            </a:outerShdw>
          </a:effectLst>
          <a:scene3d>
            <a:camera prst="orthographicFront"/>
            <a:lightRig rig="threePt" dir="t"/>
          </a:scene3d>
          <a:sp3d>
            <a:bevelT w="114300" prst="hardEdge"/>
          </a:sp3d>
        </p:spPr>
        <p:txBody>
          <a:bodyPr/>
          <a:lstStyle/>
          <a:p>
            <a:pPr algn="ctr"/>
            <a:r>
              <a:rPr lang="zh-TW" altLang="en-US" sz="2000" b="1" dirty="0">
                <a:solidFill>
                  <a:schemeClr val="bg1"/>
                </a:solidFill>
                <a:effectLst>
                  <a:outerShdw blurRad="38100" dist="38100" dir="2700000" algn="tl">
                    <a:srgbClr val="000000">
                      <a:alpha val="43137"/>
                    </a:srgbClr>
                  </a:outerShdw>
                </a:effectLst>
                <a:latin typeface="Gen Jyuu Gothic Bold" pitchFamily="34" charset="-120"/>
                <a:ea typeface="Gen Jyuu Gothic Bold" pitchFamily="34" charset="-120"/>
                <a:cs typeface="Gen Jyuu Gothic Bold" pitchFamily="34" charset="-120"/>
                <a:sym typeface="Arial" panose="020B0604020202020204" pitchFamily="34" charset="0"/>
              </a:rPr>
              <a:t>探索彼此</a:t>
            </a:r>
            <a:endParaRPr lang="en-US" altLang="zh-CN" sz="2000" b="1" dirty="0">
              <a:solidFill>
                <a:schemeClr val="bg1"/>
              </a:solidFill>
              <a:effectLst>
                <a:outerShdw blurRad="38100" dist="38100" dir="2700000" algn="tl">
                  <a:srgbClr val="000000">
                    <a:alpha val="43137"/>
                  </a:srgbClr>
                </a:outerShdw>
              </a:effectLst>
              <a:latin typeface="Gen Jyuu Gothic Bold" pitchFamily="34" charset="-120"/>
              <a:ea typeface="Gen Jyuu Gothic Bold" pitchFamily="34" charset="-120"/>
              <a:cs typeface="Gen Jyuu Gothic Bold" pitchFamily="34" charset="-120"/>
              <a:sym typeface="Arial" panose="020B0604020202020204" pitchFamily="34" charset="0"/>
            </a:endParaRPr>
          </a:p>
          <a:p>
            <a:pPr algn="ctr"/>
            <a:r>
              <a:rPr lang="zh-CN" altLang="zh-TW" sz="2700" b="1" dirty="0">
                <a:solidFill>
                  <a:schemeClr val="bg1"/>
                </a:solidFill>
                <a:effectLst>
                  <a:outerShdw blurRad="38100" dist="38100" dir="2700000" algn="tl">
                    <a:srgbClr val="000000">
                      <a:alpha val="43137"/>
                    </a:srgbClr>
                  </a:outerShdw>
                </a:effectLst>
                <a:latin typeface="Gen Jyuu Gothic Bold" pitchFamily="34" charset="-120"/>
                <a:ea typeface="Gen Jyuu Gothic Bold" pitchFamily="34" charset="-120"/>
                <a:cs typeface="Gen Jyuu Gothic Bold" pitchFamily="34" charset="-120"/>
                <a:sym typeface="Arial" panose="020B0604020202020204" pitchFamily="34" charset="0"/>
              </a:rPr>
              <a:t>需要</a:t>
            </a:r>
            <a:endParaRPr lang="zh-CN" altLang="zh-TW" sz="2700" b="1" dirty="0">
              <a:solidFill>
                <a:schemeClr val="bg1"/>
              </a:solidFill>
              <a:effectLst>
                <a:outerShdw blurRad="38100" dist="38100" dir="2700000" algn="tl">
                  <a:srgbClr val="000000">
                    <a:alpha val="43137"/>
                  </a:srgbClr>
                </a:outerShdw>
              </a:effectLst>
              <a:latin typeface="Gen Jyuu Gothic Bold" pitchFamily="34" charset="-120"/>
              <a:ea typeface="Gen Jyuu Gothic Bold" pitchFamily="34" charset="-120"/>
              <a:cs typeface="Gen Jyuu Gothic Bold" pitchFamily="34" charset="-120"/>
            </a:endParaRPr>
          </a:p>
        </p:txBody>
      </p:sp>
      <p:sp>
        <p:nvSpPr>
          <p:cNvPr id="40972" name="橢圓 29"/>
          <p:cNvSpPr>
            <a:spLocks/>
          </p:cNvSpPr>
          <p:nvPr/>
        </p:nvSpPr>
        <p:spPr bwMode="auto">
          <a:xfrm>
            <a:off x="7183397" y="2873620"/>
            <a:ext cx="1996671" cy="1006028"/>
          </a:xfrm>
          <a:prstGeom prst="ellipse">
            <a:avLst/>
          </a:prstGeom>
          <a:solidFill>
            <a:srgbClr val="7030A0"/>
          </a:solidFill>
          <a:ln w="6350" cap="flat" cmpd="sng">
            <a:solidFill>
              <a:srgbClr val="D092A7"/>
            </a:solidFill>
            <a:bevel/>
            <a:headEnd/>
            <a:tailEnd/>
          </a:ln>
          <a:effectLst>
            <a:outerShdw blurRad="152400" dist="38100" sx="102000" sy="102000" algn="l" rotWithShape="0">
              <a:prstClr val="black">
                <a:alpha val="40000"/>
              </a:prstClr>
            </a:outerShdw>
          </a:effectLst>
          <a:scene3d>
            <a:camera prst="orthographicFront"/>
            <a:lightRig rig="threePt" dir="t"/>
          </a:scene3d>
          <a:sp3d>
            <a:bevelT w="114300" prst="hardEdge"/>
          </a:sp3d>
        </p:spPr>
        <p:txBody>
          <a:bodyPr/>
          <a:lstStyle/>
          <a:p>
            <a:pPr algn="ctr"/>
            <a:r>
              <a:rPr lang="zh-TW" altLang="en-US" sz="2000" b="1" dirty="0">
                <a:solidFill>
                  <a:schemeClr val="bg1"/>
                </a:solidFill>
                <a:effectLst>
                  <a:outerShdw blurRad="38100" dist="38100" dir="2700000" algn="tl">
                    <a:srgbClr val="000000">
                      <a:alpha val="43137"/>
                    </a:srgbClr>
                  </a:outerShdw>
                </a:effectLst>
                <a:latin typeface="Gen Jyuu Gothic Bold" pitchFamily="34" charset="-120"/>
                <a:ea typeface="Gen Jyuu Gothic Bold" pitchFamily="34" charset="-120"/>
                <a:cs typeface="Gen Jyuu Gothic Bold" pitchFamily="34" charset="-120"/>
                <a:sym typeface="Arial" panose="020B0604020202020204" pitchFamily="34" charset="0"/>
              </a:rPr>
              <a:t>同理對方</a:t>
            </a:r>
            <a:endParaRPr lang="en-US" altLang="zh-TW" sz="2000" b="1" dirty="0">
              <a:solidFill>
                <a:schemeClr val="bg1"/>
              </a:solidFill>
              <a:effectLst>
                <a:outerShdw blurRad="38100" dist="38100" dir="2700000" algn="tl">
                  <a:srgbClr val="000000">
                    <a:alpha val="43137"/>
                  </a:srgbClr>
                </a:outerShdw>
              </a:effectLst>
              <a:latin typeface="Gen Jyuu Gothic Bold" pitchFamily="34" charset="-120"/>
              <a:ea typeface="Gen Jyuu Gothic Bold" pitchFamily="34" charset="-120"/>
              <a:cs typeface="Gen Jyuu Gothic Bold" pitchFamily="34" charset="-120"/>
              <a:sym typeface="Arial" panose="020B0604020202020204" pitchFamily="34" charset="0"/>
            </a:endParaRPr>
          </a:p>
          <a:p>
            <a:pPr algn="ctr"/>
            <a:r>
              <a:rPr lang="zh-CN" altLang="zh-TW" sz="2700" b="1" dirty="0">
                <a:solidFill>
                  <a:schemeClr val="bg1"/>
                </a:solidFill>
                <a:effectLst>
                  <a:outerShdw blurRad="38100" dist="38100" dir="2700000" algn="tl">
                    <a:srgbClr val="000000">
                      <a:alpha val="43137"/>
                    </a:srgbClr>
                  </a:outerShdw>
                </a:effectLst>
                <a:latin typeface="Gen Jyuu Gothic Bold" pitchFamily="34" charset="-120"/>
                <a:ea typeface="Gen Jyuu Gothic Bold" pitchFamily="34" charset="-120"/>
                <a:cs typeface="Gen Jyuu Gothic Bold" pitchFamily="34" charset="-120"/>
                <a:sym typeface="Arial" panose="020B0604020202020204" pitchFamily="34" charset="0"/>
              </a:rPr>
              <a:t>感受</a:t>
            </a:r>
          </a:p>
        </p:txBody>
      </p:sp>
      <p:sp>
        <p:nvSpPr>
          <p:cNvPr id="40978" name="橢圓 1"/>
          <p:cNvSpPr>
            <a:spLocks/>
          </p:cNvSpPr>
          <p:nvPr/>
        </p:nvSpPr>
        <p:spPr bwMode="auto">
          <a:xfrm>
            <a:off x="5232019" y="1864729"/>
            <a:ext cx="2138116" cy="1055685"/>
          </a:xfrm>
          <a:prstGeom prst="ellipse">
            <a:avLst/>
          </a:prstGeom>
          <a:solidFill>
            <a:srgbClr val="7030A0"/>
          </a:solidFill>
          <a:ln w="6350" cap="flat" cmpd="sng">
            <a:solidFill>
              <a:srgbClr val="D092A7"/>
            </a:solidFill>
            <a:bevel/>
            <a:headEnd/>
            <a:tailEnd/>
          </a:ln>
          <a:effectLst>
            <a:outerShdw blurRad="152400" dist="38100" sx="102000" sy="102000" algn="l" rotWithShape="0">
              <a:prstClr val="black">
                <a:alpha val="40000"/>
              </a:prstClr>
            </a:outerShdw>
          </a:effectLst>
          <a:scene3d>
            <a:camera prst="orthographicFront"/>
            <a:lightRig rig="threePt" dir="t"/>
          </a:scene3d>
          <a:sp3d>
            <a:bevelT w="114300" prst="hardEdge"/>
          </a:sp3d>
        </p:spPr>
        <p:txBody>
          <a:bodyPr/>
          <a:lstStyle/>
          <a:p>
            <a:pPr algn="ctr" eaLnBrk="1" hangingPunct="1"/>
            <a:r>
              <a:rPr lang="zh-TW" altLang="en-US" sz="2000" b="1" dirty="0">
                <a:solidFill>
                  <a:schemeClr val="bg1"/>
                </a:solidFill>
                <a:effectLst>
                  <a:outerShdw blurRad="38100" dist="38100" dir="2700000" algn="tl">
                    <a:srgbClr val="000000">
                      <a:alpha val="43137"/>
                    </a:srgbClr>
                  </a:outerShdw>
                </a:effectLst>
                <a:latin typeface="Gen Jyuu Gothic Bold" pitchFamily="34" charset="-120"/>
                <a:ea typeface="Gen Jyuu Gothic Bold" pitchFamily="34" charset="-120"/>
                <a:cs typeface="Gen Jyuu Gothic Bold" pitchFamily="34" charset="-120"/>
                <a:sym typeface="Arial" panose="020B0604020202020204" pitchFamily="34" charset="0"/>
              </a:rPr>
              <a:t>客觀描述</a:t>
            </a:r>
            <a:endParaRPr lang="en-US" altLang="zh-TW" sz="2000" b="1" dirty="0">
              <a:solidFill>
                <a:schemeClr val="bg1"/>
              </a:solidFill>
              <a:effectLst>
                <a:outerShdw blurRad="38100" dist="38100" dir="2700000" algn="tl">
                  <a:srgbClr val="000000">
                    <a:alpha val="43137"/>
                  </a:srgbClr>
                </a:outerShdw>
              </a:effectLst>
              <a:latin typeface="Gen Jyuu Gothic Bold" pitchFamily="34" charset="-120"/>
              <a:ea typeface="Gen Jyuu Gothic Bold" pitchFamily="34" charset="-120"/>
              <a:cs typeface="Gen Jyuu Gothic Bold" pitchFamily="34" charset="-120"/>
              <a:sym typeface="Arial" panose="020B0604020202020204" pitchFamily="34" charset="0"/>
            </a:endParaRPr>
          </a:p>
          <a:p>
            <a:pPr algn="ctr" eaLnBrk="1" hangingPunct="1"/>
            <a:r>
              <a:rPr lang="zh-CN" altLang="en-US" sz="2700" b="1" dirty="0">
                <a:solidFill>
                  <a:schemeClr val="bg1"/>
                </a:solidFill>
                <a:effectLst>
                  <a:outerShdw blurRad="38100" dist="38100" dir="2700000" algn="tl">
                    <a:srgbClr val="000000">
                      <a:alpha val="43137"/>
                    </a:srgbClr>
                  </a:outerShdw>
                </a:effectLst>
                <a:latin typeface="Gen Jyuu Gothic Bold" pitchFamily="34" charset="-120"/>
                <a:ea typeface="Gen Jyuu Gothic Bold" pitchFamily="34" charset="-120"/>
                <a:cs typeface="Gen Jyuu Gothic Bold" pitchFamily="34" charset="-120"/>
                <a:sym typeface="Arial" panose="020B0604020202020204" pitchFamily="34" charset="0"/>
              </a:rPr>
              <a:t>觀察</a:t>
            </a:r>
            <a:endParaRPr lang="zh-TW" altLang="en-US" sz="2700" b="1" dirty="0">
              <a:solidFill>
                <a:schemeClr val="bg1"/>
              </a:solidFill>
              <a:effectLst>
                <a:outerShdw blurRad="38100" dist="38100" dir="2700000" algn="tl">
                  <a:srgbClr val="000000">
                    <a:alpha val="43137"/>
                  </a:srgbClr>
                </a:outerShdw>
              </a:effectLst>
              <a:latin typeface="Gen Jyuu Gothic Bold" pitchFamily="34" charset="-120"/>
              <a:ea typeface="Gen Jyuu Gothic Bold" pitchFamily="34" charset="-120"/>
              <a:cs typeface="Gen Jyuu Gothic Bold" pitchFamily="34" charset="-120"/>
              <a:sym typeface="Arial" panose="020B0604020202020204" pitchFamily="34" charset="0"/>
            </a:endParaRPr>
          </a:p>
        </p:txBody>
      </p:sp>
      <p:sp>
        <p:nvSpPr>
          <p:cNvPr id="18" name="箭號: 左-右雙向 17">
            <a:extLst>
              <a:ext uri="{FF2B5EF4-FFF2-40B4-BE49-F238E27FC236}">
                <a16:creationId xmlns:a16="http://schemas.microsoft.com/office/drawing/2014/main" id="{B28FFB74-6428-4C25-B99D-63801A482F45}"/>
              </a:ext>
            </a:extLst>
          </p:cNvPr>
          <p:cNvSpPr/>
          <p:nvPr/>
        </p:nvSpPr>
        <p:spPr>
          <a:xfrm>
            <a:off x="3407204" y="1863136"/>
            <a:ext cx="1564816" cy="847434"/>
          </a:xfrm>
          <a:prstGeom prst="leftRightArrow">
            <a:avLst>
              <a:gd name="adj1" fmla="val 69954"/>
              <a:gd name="adj2" fmla="val 50000"/>
            </a:avLst>
          </a:prstGeom>
          <a:solidFill>
            <a:srgbClr val="7030A0"/>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zh-TW" altLang="en-US" sz="2800" b="1" dirty="0">
                <a:solidFill>
                  <a:schemeClr val="bg1"/>
                </a:solidFill>
                <a:effectLst>
                  <a:outerShdw blurRad="38100" dist="38100" dir="2700000" algn="tl">
                    <a:srgbClr val="000000">
                      <a:alpha val="43137"/>
                    </a:srgbClr>
                  </a:outerShdw>
                </a:effectLst>
                <a:ea typeface="微軟正黑體" panose="020B0604030504040204" pitchFamily="34" charset="-120"/>
              </a:rPr>
              <a:t>選擇</a:t>
            </a:r>
            <a:endParaRPr lang="zh-TW" altLang="en-US" sz="3600" b="1" dirty="0">
              <a:solidFill>
                <a:schemeClr val="bg1"/>
              </a:solidFill>
              <a:effectLst>
                <a:outerShdw blurRad="38100" dist="38100" dir="2700000" algn="tl">
                  <a:srgbClr val="000000">
                    <a:alpha val="43137"/>
                  </a:srgbClr>
                </a:outerShdw>
              </a:effectLst>
              <a:ea typeface="微軟正黑體" panose="020B0604030504040204" pitchFamily="34" charset="-120"/>
            </a:endParaRPr>
          </a:p>
        </p:txBody>
      </p:sp>
      <p:pic>
        <p:nvPicPr>
          <p:cNvPr id="1028" name="Picture 4" descr="小幸福可愛的男孩正在吃甜甜圈藍色背景牆。孩子是有樂趣與甜甜圈。 孩子們的美味食物。 有趣的時間在家裡甜食。 聰明的孩子">
            <a:hlinkClick r:id="rId3"/>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680" b="7710"/>
          <a:stretch/>
        </p:blipFill>
        <p:spPr bwMode="auto">
          <a:xfrm>
            <a:off x="2988208" y="2920414"/>
            <a:ext cx="2805113" cy="2461387"/>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2" descr="https://im1.book.com.tw/image/getImage?i=https://www.books.com.tw/img/001/083/17/0010831754.jpg&amp;v=5d55423dk&amp;w=348&amp;h=34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205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4399">
            <a:off x="9348008" y="3276930"/>
            <a:ext cx="2358488" cy="3338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投影片編號版面配置區 8"/>
          <p:cNvSpPr>
            <a:spLocks noGrp="1"/>
          </p:cNvSpPr>
          <p:nvPr>
            <p:ph type="sldNum" idx="12"/>
          </p:nvPr>
        </p:nvSpPr>
        <p:spPr>
          <a:ln>
            <a:noFill/>
          </a:ln>
        </p:spPr>
        <p:txBody>
          <a:bodyPr/>
          <a:lstStyle/>
          <a:p>
            <a:fld id="{00000000-1234-1234-1234-123412341234}" type="slidenum">
              <a:rPr lang="en" smtClean="0"/>
              <a:pPr/>
              <a:t>64</a:t>
            </a:fld>
            <a:endParaRPr lang="en" dirty="0"/>
          </a:p>
        </p:txBody>
      </p:sp>
    </p:spTree>
    <p:extLst>
      <p:ext uri="{BB962C8B-B14F-4D97-AF65-F5344CB8AC3E}">
        <p14:creationId xmlns:p14="http://schemas.microsoft.com/office/powerpoint/2010/main" val="66025850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67"/>
                                        </p:tgtEl>
                                        <p:attrNameLst>
                                          <p:attrName>style.visibility</p:attrName>
                                        </p:attrNameLst>
                                      </p:cBhvr>
                                      <p:to>
                                        <p:strVal val="visible"/>
                                      </p:to>
                                    </p:set>
                                    <p:animEffect transition="in" filter="fade">
                                      <p:cBhvr>
                                        <p:cTn id="7" dur="500"/>
                                        <p:tgtEl>
                                          <p:spTgt spid="40967"/>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0968"/>
                                        </p:tgtEl>
                                        <p:attrNameLst>
                                          <p:attrName>style.visibility</p:attrName>
                                        </p:attrNameLst>
                                      </p:cBhvr>
                                      <p:to>
                                        <p:strVal val="visible"/>
                                      </p:to>
                                    </p:set>
                                    <p:animEffect transition="in" filter="fade">
                                      <p:cBhvr>
                                        <p:cTn id="15" dur="500"/>
                                        <p:tgtEl>
                                          <p:spTgt spid="40968"/>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40969"/>
                                        </p:tgtEl>
                                        <p:attrNameLst>
                                          <p:attrName>style.visibility</p:attrName>
                                        </p:attrNameLst>
                                      </p:cBhvr>
                                      <p:to>
                                        <p:strVal val="visible"/>
                                      </p:to>
                                    </p:set>
                                    <p:animEffect transition="in" filter="fade">
                                      <p:cBhvr>
                                        <p:cTn id="19" dur="500"/>
                                        <p:tgtEl>
                                          <p:spTgt spid="4096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500"/>
                                        <p:tgtEl>
                                          <p:spTgt spid="18"/>
                                        </p:tgtEl>
                                      </p:cBhvr>
                                    </p:animEffect>
                                  </p:childTnLst>
                                </p:cTn>
                              </p:par>
                            </p:childTnLst>
                          </p:cTn>
                        </p:par>
                        <p:par>
                          <p:cTn id="25" fill="hold">
                            <p:stCondLst>
                              <p:cond delay="500"/>
                            </p:stCondLst>
                            <p:childTnLst>
                              <p:par>
                                <p:cTn id="26" presetID="2" presetClass="exit" presetSubtype="4" fill="hold" grpId="1" nodeType="afterEffect">
                                  <p:stCondLst>
                                    <p:cond delay="0"/>
                                  </p:stCondLst>
                                  <p:childTnLst>
                                    <p:anim calcmode="lin" valueType="num">
                                      <p:cBhvr additive="base">
                                        <p:cTn id="27" dur="500"/>
                                        <p:tgtEl>
                                          <p:spTgt spid="40967"/>
                                        </p:tgtEl>
                                        <p:attrNameLst>
                                          <p:attrName>ppt_x</p:attrName>
                                        </p:attrNameLst>
                                      </p:cBhvr>
                                      <p:tavLst>
                                        <p:tav tm="0">
                                          <p:val>
                                            <p:strVal val="ppt_x"/>
                                          </p:val>
                                        </p:tav>
                                        <p:tav tm="100000">
                                          <p:val>
                                            <p:strVal val="ppt_x"/>
                                          </p:val>
                                        </p:tav>
                                      </p:tavLst>
                                    </p:anim>
                                    <p:anim calcmode="lin" valueType="num">
                                      <p:cBhvr additive="base">
                                        <p:cTn id="28" dur="500"/>
                                        <p:tgtEl>
                                          <p:spTgt spid="40967"/>
                                        </p:tgtEl>
                                        <p:attrNameLst>
                                          <p:attrName>ppt_y</p:attrName>
                                        </p:attrNameLst>
                                      </p:cBhvr>
                                      <p:tavLst>
                                        <p:tav tm="0">
                                          <p:val>
                                            <p:strVal val="ppt_y"/>
                                          </p:val>
                                        </p:tav>
                                        <p:tav tm="100000">
                                          <p:val>
                                            <p:strVal val="1+ppt_h/2"/>
                                          </p:val>
                                        </p:tav>
                                      </p:tavLst>
                                    </p:anim>
                                    <p:set>
                                      <p:cBhvr>
                                        <p:cTn id="29" dur="1" fill="hold">
                                          <p:stCondLst>
                                            <p:cond delay="499"/>
                                          </p:stCondLst>
                                        </p:cTn>
                                        <p:tgtEl>
                                          <p:spTgt spid="40967"/>
                                        </p:tgtEl>
                                        <p:attrNameLst>
                                          <p:attrName>style.visibility</p:attrName>
                                        </p:attrNameLst>
                                      </p:cBhvr>
                                      <p:to>
                                        <p:strVal val="hidden"/>
                                      </p:to>
                                    </p:set>
                                  </p:childTnLst>
                                </p:cTn>
                              </p:par>
                            </p:childTnLst>
                          </p:cTn>
                        </p:par>
                        <p:par>
                          <p:cTn id="30" fill="hold">
                            <p:stCondLst>
                              <p:cond delay="1000"/>
                            </p:stCondLst>
                            <p:childTnLst>
                              <p:par>
                                <p:cTn id="31" presetID="2" presetClass="exit" presetSubtype="4" fill="hold" grpId="1" nodeType="afterEffect">
                                  <p:stCondLst>
                                    <p:cond delay="0"/>
                                  </p:stCondLst>
                                  <p:childTnLst>
                                    <p:anim calcmode="lin" valueType="num">
                                      <p:cBhvr additive="base">
                                        <p:cTn id="32" dur="500"/>
                                        <p:tgtEl>
                                          <p:spTgt spid="40968"/>
                                        </p:tgtEl>
                                        <p:attrNameLst>
                                          <p:attrName>ppt_x</p:attrName>
                                        </p:attrNameLst>
                                      </p:cBhvr>
                                      <p:tavLst>
                                        <p:tav tm="0">
                                          <p:val>
                                            <p:strVal val="ppt_x"/>
                                          </p:val>
                                        </p:tav>
                                        <p:tav tm="100000">
                                          <p:val>
                                            <p:strVal val="ppt_x"/>
                                          </p:val>
                                        </p:tav>
                                      </p:tavLst>
                                    </p:anim>
                                    <p:anim calcmode="lin" valueType="num">
                                      <p:cBhvr additive="base">
                                        <p:cTn id="33" dur="500"/>
                                        <p:tgtEl>
                                          <p:spTgt spid="40968"/>
                                        </p:tgtEl>
                                        <p:attrNameLst>
                                          <p:attrName>ppt_y</p:attrName>
                                        </p:attrNameLst>
                                      </p:cBhvr>
                                      <p:tavLst>
                                        <p:tav tm="0">
                                          <p:val>
                                            <p:strVal val="ppt_y"/>
                                          </p:val>
                                        </p:tav>
                                        <p:tav tm="100000">
                                          <p:val>
                                            <p:strVal val="1+ppt_h/2"/>
                                          </p:val>
                                        </p:tav>
                                      </p:tavLst>
                                    </p:anim>
                                    <p:set>
                                      <p:cBhvr>
                                        <p:cTn id="34" dur="1" fill="hold">
                                          <p:stCondLst>
                                            <p:cond delay="499"/>
                                          </p:stCondLst>
                                        </p:cTn>
                                        <p:tgtEl>
                                          <p:spTgt spid="40968"/>
                                        </p:tgtEl>
                                        <p:attrNameLst>
                                          <p:attrName>style.visibility</p:attrName>
                                        </p:attrNameLst>
                                      </p:cBhvr>
                                      <p:to>
                                        <p:strVal val="hidden"/>
                                      </p:to>
                                    </p:set>
                                  </p:childTnLst>
                                </p:cTn>
                              </p:par>
                            </p:childTnLst>
                          </p:cTn>
                        </p:par>
                        <p:par>
                          <p:cTn id="35" fill="hold">
                            <p:stCondLst>
                              <p:cond delay="1500"/>
                            </p:stCondLst>
                            <p:childTnLst>
                              <p:par>
                                <p:cTn id="36" presetID="2" presetClass="exit" presetSubtype="4" fill="hold" grpId="1" nodeType="afterEffect">
                                  <p:stCondLst>
                                    <p:cond delay="0"/>
                                  </p:stCondLst>
                                  <p:childTnLst>
                                    <p:anim calcmode="lin" valueType="num">
                                      <p:cBhvr additive="base">
                                        <p:cTn id="37" dur="500"/>
                                        <p:tgtEl>
                                          <p:spTgt spid="40969"/>
                                        </p:tgtEl>
                                        <p:attrNameLst>
                                          <p:attrName>ppt_x</p:attrName>
                                        </p:attrNameLst>
                                      </p:cBhvr>
                                      <p:tavLst>
                                        <p:tav tm="0">
                                          <p:val>
                                            <p:strVal val="ppt_x"/>
                                          </p:val>
                                        </p:tav>
                                        <p:tav tm="100000">
                                          <p:val>
                                            <p:strVal val="ppt_x"/>
                                          </p:val>
                                        </p:tav>
                                      </p:tavLst>
                                    </p:anim>
                                    <p:anim calcmode="lin" valueType="num">
                                      <p:cBhvr additive="base">
                                        <p:cTn id="38" dur="500"/>
                                        <p:tgtEl>
                                          <p:spTgt spid="40969"/>
                                        </p:tgtEl>
                                        <p:attrNameLst>
                                          <p:attrName>ppt_y</p:attrName>
                                        </p:attrNameLst>
                                      </p:cBhvr>
                                      <p:tavLst>
                                        <p:tav tm="0">
                                          <p:val>
                                            <p:strVal val="ppt_y"/>
                                          </p:val>
                                        </p:tav>
                                        <p:tav tm="100000">
                                          <p:val>
                                            <p:strVal val="1+ppt_h/2"/>
                                          </p:val>
                                        </p:tav>
                                      </p:tavLst>
                                    </p:anim>
                                    <p:set>
                                      <p:cBhvr>
                                        <p:cTn id="39" dur="1" fill="hold">
                                          <p:stCondLst>
                                            <p:cond delay="499"/>
                                          </p:stCondLst>
                                        </p:cTn>
                                        <p:tgtEl>
                                          <p:spTgt spid="40969"/>
                                        </p:tgtEl>
                                        <p:attrNameLst>
                                          <p:attrName>style.visibility</p:attrName>
                                        </p:attrNameLst>
                                      </p:cBhvr>
                                      <p:to>
                                        <p:strVal val="hidden"/>
                                      </p:to>
                                    </p:set>
                                  </p:childTnLst>
                                </p:cTn>
                              </p:par>
                              <p:par>
                                <p:cTn id="40" presetID="22" presetClass="exit" presetSubtype="1" fill="hold" grpId="1" nodeType="withEffect">
                                  <p:stCondLst>
                                    <p:cond delay="0"/>
                                  </p:stCondLst>
                                  <p:childTnLst>
                                    <p:animEffect transition="out" filter="wipe(up)">
                                      <p:cBhvr>
                                        <p:cTn id="41" dur="500"/>
                                        <p:tgtEl>
                                          <p:spTgt spid="5"/>
                                        </p:tgtEl>
                                      </p:cBhvr>
                                    </p:animEffect>
                                    <p:set>
                                      <p:cBhvr>
                                        <p:cTn id="42" dur="1" fill="hold">
                                          <p:stCondLst>
                                            <p:cond delay="499"/>
                                          </p:stCondLst>
                                        </p:cTn>
                                        <p:tgtEl>
                                          <p:spTgt spid="5"/>
                                        </p:tgtEl>
                                        <p:attrNameLst>
                                          <p:attrName>style.visibility</p:attrName>
                                        </p:attrNameLst>
                                      </p:cBhvr>
                                      <p:to>
                                        <p:strVal val="hidden"/>
                                      </p:to>
                                    </p:set>
                                  </p:childTnLst>
                                </p:cTn>
                              </p:par>
                            </p:childTnLst>
                          </p:cTn>
                        </p:par>
                        <p:par>
                          <p:cTn id="43" fill="hold">
                            <p:stCondLst>
                              <p:cond delay="2000"/>
                            </p:stCondLst>
                            <p:childTnLst>
                              <p:par>
                                <p:cTn id="44" presetID="10" presetClass="entr" presetSubtype="0" fill="hold" grpId="0" nodeType="afterEffect">
                                  <p:stCondLst>
                                    <p:cond delay="0"/>
                                  </p:stCondLst>
                                  <p:childTnLst>
                                    <p:set>
                                      <p:cBhvr>
                                        <p:cTn id="45" dur="1" fill="hold">
                                          <p:stCondLst>
                                            <p:cond delay="0"/>
                                          </p:stCondLst>
                                        </p:cTn>
                                        <p:tgtEl>
                                          <p:spTgt spid="40978"/>
                                        </p:tgtEl>
                                        <p:attrNameLst>
                                          <p:attrName>style.visibility</p:attrName>
                                        </p:attrNameLst>
                                      </p:cBhvr>
                                      <p:to>
                                        <p:strVal val="visible"/>
                                      </p:to>
                                    </p:set>
                                    <p:animEffect transition="in" filter="fade">
                                      <p:cBhvr>
                                        <p:cTn id="46" dur="500"/>
                                        <p:tgtEl>
                                          <p:spTgt spid="40978"/>
                                        </p:tgtEl>
                                      </p:cBhvr>
                                    </p:animEffect>
                                  </p:childTnLst>
                                </p:cTn>
                              </p:par>
                            </p:childTnLst>
                          </p:cTn>
                        </p:par>
                        <p:par>
                          <p:cTn id="47" fill="hold">
                            <p:stCondLst>
                              <p:cond delay="2500"/>
                            </p:stCondLst>
                            <p:childTnLst>
                              <p:par>
                                <p:cTn id="48" presetID="22" presetClass="entr" presetSubtype="4" fill="hold" grpId="0" nodeType="afterEffect">
                                  <p:stCondLst>
                                    <p:cond delay="0"/>
                                  </p:stCondLst>
                                  <p:childTnLst>
                                    <p:set>
                                      <p:cBhvr>
                                        <p:cTn id="49" dur="1" fill="hold">
                                          <p:stCondLst>
                                            <p:cond delay="0"/>
                                          </p:stCondLst>
                                        </p:cTn>
                                        <p:tgtEl>
                                          <p:spTgt spid="8"/>
                                        </p:tgtEl>
                                        <p:attrNameLst>
                                          <p:attrName>style.visibility</p:attrName>
                                        </p:attrNameLst>
                                      </p:cBhvr>
                                      <p:to>
                                        <p:strVal val="visible"/>
                                      </p:to>
                                    </p:set>
                                    <p:animEffect transition="in" filter="wipe(down)">
                                      <p:cBhvr>
                                        <p:cTn id="50" dur="500"/>
                                        <p:tgtEl>
                                          <p:spTgt spid="8"/>
                                        </p:tgtEl>
                                      </p:cBhvr>
                                    </p:animEffect>
                                  </p:childTnLst>
                                </p:cTn>
                              </p:par>
                            </p:childTnLst>
                          </p:cTn>
                        </p:par>
                        <p:par>
                          <p:cTn id="51" fill="hold">
                            <p:stCondLst>
                              <p:cond delay="3000"/>
                            </p:stCondLst>
                            <p:childTnLst>
                              <p:par>
                                <p:cTn id="52" presetID="10" presetClass="entr" presetSubtype="0" fill="hold" grpId="0" nodeType="afterEffect">
                                  <p:stCondLst>
                                    <p:cond delay="0"/>
                                  </p:stCondLst>
                                  <p:childTnLst>
                                    <p:set>
                                      <p:cBhvr>
                                        <p:cTn id="53" dur="1" fill="hold">
                                          <p:stCondLst>
                                            <p:cond delay="0"/>
                                          </p:stCondLst>
                                        </p:cTn>
                                        <p:tgtEl>
                                          <p:spTgt spid="40972"/>
                                        </p:tgtEl>
                                        <p:attrNameLst>
                                          <p:attrName>style.visibility</p:attrName>
                                        </p:attrNameLst>
                                      </p:cBhvr>
                                      <p:to>
                                        <p:strVal val="visible"/>
                                      </p:to>
                                    </p:set>
                                    <p:animEffect transition="in" filter="fade">
                                      <p:cBhvr>
                                        <p:cTn id="54" dur="500"/>
                                        <p:tgtEl>
                                          <p:spTgt spid="40972"/>
                                        </p:tgtEl>
                                      </p:cBhvr>
                                    </p:animEffect>
                                  </p:childTnLst>
                                </p:cTn>
                              </p:par>
                            </p:childTnLst>
                          </p:cTn>
                        </p:par>
                        <p:par>
                          <p:cTn id="55" fill="hold">
                            <p:stCondLst>
                              <p:cond delay="3500"/>
                            </p:stCondLst>
                            <p:childTnLst>
                              <p:par>
                                <p:cTn id="56" presetID="22" presetClass="entr" presetSubtype="4" fill="hold" grpId="0" nodeType="afterEffect">
                                  <p:stCondLst>
                                    <p:cond delay="0"/>
                                  </p:stCondLst>
                                  <p:childTnLst>
                                    <p:set>
                                      <p:cBhvr>
                                        <p:cTn id="57" dur="1" fill="hold">
                                          <p:stCondLst>
                                            <p:cond delay="0"/>
                                          </p:stCondLst>
                                        </p:cTn>
                                        <p:tgtEl>
                                          <p:spTgt spid="28"/>
                                        </p:tgtEl>
                                        <p:attrNameLst>
                                          <p:attrName>style.visibility</p:attrName>
                                        </p:attrNameLst>
                                      </p:cBhvr>
                                      <p:to>
                                        <p:strVal val="visible"/>
                                      </p:to>
                                    </p:set>
                                    <p:animEffect transition="in" filter="wipe(down)">
                                      <p:cBhvr>
                                        <p:cTn id="58" dur="500"/>
                                        <p:tgtEl>
                                          <p:spTgt spid="28"/>
                                        </p:tgtEl>
                                      </p:cBhvr>
                                    </p:animEffect>
                                  </p:childTnLst>
                                </p:cTn>
                              </p:par>
                            </p:childTnLst>
                          </p:cTn>
                        </p:par>
                        <p:par>
                          <p:cTn id="59" fill="hold">
                            <p:stCondLst>
                              <p:cond delay="4000"/>
                            </p:stCondLst>
                            <p:childTnLst>
                              <p:par>
                                <p:cTn id="60" presetID="10" presetClass="entr" presetSubtype="0" fill="hold" grpId="0" nodeType="afterEffect">
                                  <p:stCondLst>
                                    <p:cond delay="0"/>
                                  </p:stCondLst>
                                  <p:childTnLst>
                                    <p:set>
                                      <p:cBhvr>
                                        <p:cTn id="61" dur="1" fill="hold">
                                          <p:stCondLst>
                                            <p:cond delay="0"/>
                                          </p:stCondLst>
                                        </p:cTn>
                                        <p:tgtEl>
                                          <p:spTgt spid="40976"/>
                                        </p:tgtEl>
                                        <p:attrNameLst>
                                          <p:attrName>style.visibility</p:attrName>
                                        </p:attrNameLst>
                                      </p:cBhvr>
                                      <p:to>
                                        <p:strVal val="visible"/>
                                      </p:to>
                                    </p:set>
                                    <p:animEffect transition="in" filter="fade">
                                      <p:cBhvr>
                                        <p:cTn id="62" dur="500"/>
                                        <p:tgtEl>
                                          <p:spTgt spid="40976"/>
                                        </p:tgtEl>
                                      </p:cBhvr>
                                    </p:animEffect>
                                  </p:childTnLst>
                                </p:cTn>
                              </p:par>
                            </p:childTnLst>
                          </p:cTn>
                        </p:par>
                        <p:par>
                          <p:cTn id="63" fill="hold">
                            <p:stCondLst>
                              <p:cond delay="4500"/>
                            </p:stCondLst>
                            <p:childTnLst>
                              <p:par>
                                <p:cTn id="64" presetID="22" presetClass="entr" presetSubtype="4" fill="hold" grpId="0" nodeType="afterEffect">
                                  <p:stCondLst>
                                    <p:cond delay="0"/>
                                  </p:stCondLst>
                                  <p:childTnLst>
                                    <p:set>
                                      <p:cBhvr>
                                        <p:cTn id="65" dur="1" fill="hold">
                                          <p:stCondLst>
                                            <p:cond delay="0"/>
                                          </p:stCondLst>
                                        </p:cTn>
                                        <p:tgtEl>
                                          <p:spTgt spid="29"/>
                                        </p:tgtEl>
                                        <p:attrNameLst>
                                          <p:attrName>style.visibility</p:attrName>
                                        </p:attrNameLst>
                                      </p:cBhvr>
                                      <p:to>
                                        <p:strVal val="visible"/>
                                      </p:to>
                                    </p:set>
                                    <p:animEffect transition="in" filter="wipe(down)">
                                      <p:cBhvr>
                                        <p:cTn id="66" dur="500"/>
                                        <p:tgtEl>
                                          <p:spTgt spid="29"/>
                                        </p:tgtEl>
                                      </p:cBhvr>
                                    </p:animEffect>
                                  </p:childTnLst>
                                </p:cTn>
                              </p:par>
                            </p:childTnLst>
                          </p:cTn>
                        </p:par>
                        <p:par>
                          <p:cTn id="67" fill="hold">
                            <p:stCondLst>
                              <p:cond delay="5000"/>
                            </p:stCondLst>
                            <p:childTnLst>
                              <p:par>
                                <p:cTn id="68" presetID="10" presetClass="entr" presetSubtype="0" fill="hold" grpId="0" nodeType="afterEffect">
                                  <p:stCondLst>
                                    <p:cond delay="0"/>
                                  </p:stCondLst>
                                  <p:childTnLst>
                                    <p:set>
                                      <p:cBhvr>
                                        <p:cTn id="69" dur="1" fill="hold">
                                          <p:stCondLst>
                                            <p:cond delay="0"/>
                                          </p:stCondLst>
                                        </p:cTn>
                                        <p:tgtEl>
                                          <p:spTgt spid="40973"/>
                                        </p:tgtEl>
                                        <p:attrNameLst>
                                          <p:attrName>style.visibility</p:attrName>
                                        </p:attrNameLst>
                                      </p:cBhvr>
                                      <p:to>
                                        <p:strVal val="visible"/>
                                      </p:to>
                                    </p:set>
                                    <p:animEffect transition="in" filter="fade">
                                      <p:cBhvr>
                                        <p:cTn id="70" dur="500"/>
                                        <p:tgtEl>
                                          <p:spTgt spid="40973"/>
                                        </p:tgtEl>
                                      </p:cBhvr>
                                    </p:animEffect>
                                  </p:childTnLst>
                                </p:cTn>
                              </p:par>
                            </p:childTnLst>
                          </p:cTn>
                        </p:par>
                        <p:par>
                          <p:cTn id="71" fill="hold">
                            <p:stCondLst>
                              <p:cond delay="5500"/>
                            </p:stCondLst>
                            <p:childTnLst>
                              <p:par>
                                <p:cTn id="72" presetID="2" presetClass="entr" presetSubtype="4" fill="hold" nodeType="afterEffect">
                                  <p:stCondLst>
                                    <p:cond delay="0"/>
                                  </p:stCondLst>
                                  <p:childTnLst>
                                    <p:set>
                                      <p:cBhvr>
                                        <p:cTn id="73" dur="1" fill="hold">
                                          <p:stCondLst>
                                            <p:cond delay="0"/>
                                          </p:stCondLst>
                                        </p:cTn>
                                        <p:tgtEl>
                                          <p:spTgt spid="2051"/>
                                        </p:tgtEl>
                                        <p:attrNameLst>
                                          <p:attrName>style.visibility</p:attrName>
                                        </p:attrNameLst>
                                      </p:cBhvr>
                                      <p:to>
                                        <p:strVal val="visible"/>
                                      </p:to>
                                    </p:set>
                                    <p:anim calcmode="lin" valueType="num">
                                      <p:cBhvr additive="base">
                                        <p:cTn id="74" dur="500" fill="hold"/>
                                        <p:tgtEl>
                                          <p:spTgt spid="2051"/>
                                        </p:tgtEl>
                                        <p:attrNameLst>
                                          <p:attrName>ppt_x</p:attrName>
                                        </p:attrNameLst>
                                      </p:cBhvr>
                                      <p:tavLst>
                                        <p:tav tm="0">
                                          <p:val>
                                            <p:strVal val="#ppt_x"/>
                                          </p:val>
                                        </p:tav>
                                        <p:tav tm="100000">
                                          <p:val>
                                            <p:strVal val="#ppt_x"/>
                                          </p:val>
                                        </p:tav>
                                      </p:tavLst>
                                    </p:anim>
                                    <p:anim calcmode="lin" valueType="num">
                                      <p:cBhvr additive="base">
                                        <p:cTn id="75" dur="500" fill="hold"/>
                                        <p:tgtEl>
                                          <p:spTgt spid="205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28" grpId="0" animBg="1"/>
      <p:bldP spid="8" grpId="0" animBg="1"/>
      <p:bldP spid="5" grpId="0" animBg="1"/>
      <p:bldP spid="5" grpId="1" animBg="1"/>
      <p:bldP spid="40973" grpId="0" animBg="1"/>
      <p:bldP spid="40969" grpId="0" animBg="1"/>
      <p:bldP spid="40969" grpId="1" animBg="1"/>
      <p:bldP spid="40967" grpId="0" animBg="1"/>
      <p:bldP spid="40967" grpId="1" animBg="1"/>
      <p:bldP spid="40968" grpId="0" animBg="1"/>
      <p:bldP spid="40968" grpId="1" animBg="1"/>
      <p:bldP spid="40976" grpId="0" animBg="1"/>
      <p:bldP spid="40972" grpId="0" animBg="1"/>
      <p:bldP spid="40978" grpId="0" animBg="1"/>
      <p:bldP spid="18"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992505" y="607060"/>
            <a:ext cx="10027920" cy="548640"/>
          </a:xfrm>
        </p:spPr>
        <p:txBody>
          <a:bodyPr/>
          <a:lstStyle/>
          <a:p>
            <a:r>
              <a:rPr lang="zh-TW" altLang="en-US" sz="6000" dirty="0"/>
              <a:t>核心精神</a:t>
            </a:r>
          </a:p>
        </p:txBody>
      </p:sp>
      <p:sp>
        <p:nvSpPr>
          <p:cNvPr id="3" name="內容版面配置區 2"/>
          <p:cNvSpPr>
            <a:spLocks noGrp="1"/>
          </p:cNvSpPr>
          <p:nvPr>
            <p:ph idx="1"/>
          </p:nvPr>
        </p:nvSpPr>
        <p:spPr>
          <a:xfrm>
            <a:off x="1008380" y="1501775"/>
            <a:ext cx="10027920" cy="1965325"/>
          </a:xfrm>
        </p:spPr>
        <p:txBody>
          <a:bodyPr>
            <a:noAutofit/>
          </a:bodyPr>
          <a:lstStyle/>
          <a:p>
            <a:pPr marL="457200" indent="-457200">
              <a:buFont typeface="Wingdings" pitchFamily="2" charset="2"/>
              <a:buChar char="u"/>
            </a:pPr>
            <a:r>
              <a:rPr lang="zh-TW" altLang="en-US" sz="2900" dirty="0">
                <a:solidFill>
                  <a:schemeClr val="accent1">
                    <a:lumMod val="10000"/>
                  </a:schemeClr>
                </a:solidFill>
                <a:latin typeface="Gen Jyuu Gothic Bold" pitchFamily="34" charset="-120"/>
                <a:ea typeface="Gen Jyuu Gothic Bold" pitchFamily="34" charset="-120"/>
                <a:cs typeface="Gen Jyuu Gothic Bold" pitchFamily="34" charset="-120"/>
              </a:rPr>
              <a:t>把犯錯的</a:t>
            </a:r>
            <a:r>
              <a:rPr lang="zh-TW" altLang="en-US" sz="2900" dirty="0">
                <a:solidFill>
                  <a:schemeClr val="tx1">
                    <a:lumMod val="50000"/>
                  </a:schemeClr>
                </a:solidFill>
                <a:latin typeface="Gen Jyuu Gothic Bold" pitchFamily="34" charset="-120"/>
                <a:ea typeface="Gen Jyuu Gothic Bold" pitchFamily="34" charset="-120"/>
                <a:cs typeface="Gen Jyuu Gothic Bold" pitchFamily="34" charset="-120"/>
              </a:rPr>
              <a:t>人</a:t>
            </a:r>
            <a:r>
              <a:rPr lang="zh-TW" altLang="en-US" sz="2900" dirty="0">
                <a:solidFill>
                  <a:schemeClr val="accent1">
                    <a:lumMod val="10000"/>
                  </a:schemeClr>
                </a:solidFill>
                <a:latin typeface="Gen Jyuu Gothic Bold" pitchFamily="34" charset="-120"/>
                <a:ea typeface="Gen Jyuu Gothic Bold" pitchFamily="34" charset="-120"/>
                <a:cs typeface="Gen Jyuu Gothic Bold" pitchFamily="34" charset="-120"/>
              </a:rPr>
              <a:t>與</a:t>
            </a:r>
            <a:r>
              <a:rPr lang="zh-TW" altLang="en-US" sz="2900" dirty="0">
                <a:solidFill>
                  <a:schemeClr val="tx1">
                    <a:lumMod val="50000"/>
                  </a:schemeClr>
                </a:solidFill>
                <a:latin typeface="Gen Jyuu Gothic Bold" pitchFamily="34" charset="-120"/>
                <a:ea typeface="Gen Jyuu Gothic Bold" pitchFamily="34" charset="-120"/>
                <a:cs typeface="Gen Jyuu Gothic Bold" pitchFamily="34" charset="-120"/>
              </a:rPr>
              <a:t>行為</a:t>
            </a:r>
            <a:r>
              <a:rPr lang="zh-TW" altLang="en-US" sz="2900" dirty="0">
                <a:solidFill>
                  <a:srgbClr val="FF0000"/>
                </a:solidFill>
                <a:latin typeface="Gen Jyuu Gothic Bold" pitchFamily="34" charset="-120"/>
                <a:ea typeface="Gen Jyuu Gothic Bold" pitchFamily="34" charset="-120"/>
                <a:cs typeface="Gen Jyuu Gothic Bold" pitchFamily="34" charset="-120"/>
              </a:rPr>
              <a:t>分開</a:t>
            </a:r>
            <a:r>
              <a:rPr lang="zh-TW" altLang="en-US" sz="2900" dirty="0">
                <a:solidFill>
                  <a:schemeClr val="accent1">
                    <a:lumMod val="10000"/>
                  </a:schemeClr>
                </a:solidFill>
                <a:latin typeface="Gen Jyuu Gothic Bold" pitchFamily="34" charset="-120"/>
                <a:ea typeface="Gen Jyuu Gothic Bold" pitchFamily="34" charset="-120"/>
                <a:cs typeface="Gen Jyuu Gothic Bold" pitchFamily="34" charset="-120"/>
              </a:rPr>
              <a:t>對待</a:t>
            </a:r>
            <a:endParaRPr lang="en-US" altLang="zh-TW" sz="2900" dirty="0">
              <a:solidFill>
                <a:schemeClr val="accent1">
                  <a:lumMod val="10000"/>
                </a:schemeClr>
              </a:solidFill>
              <a:latin typeface="Gen Jyuu Gothic Bold" pitchFamily="34" charset="-120"/>
              <a:ea typeface="Gen Jyuu Gothic Bold" pitchFamily="34" charset="-120"/>
              <a:cs typeface="Gen Jyuu Gothic Bold" pitchFamily="34" charset="-120"/>
            </a:endParaRPr>
          </a:p>
          <a:p>
            <a:pPr marL="457200" indent="-457200">
              <a:buFont typeface="Wingdings" pitchFamily="2" charset="2"/>
              <a:buChar char="u"/>
            </a:pPr>
            <a:r>
              <a:rPr lang="zh-TW" altLang="en-US" sz="2900" dirty="0">
                <a:solidFill>
                  <a:schemeClr val="accent1">
                    <a:lumMod val="10000"/>
                  </a:schemeClr>
                </a:solidFill>
                <a:latin typeface="Gen Jyuu Gothic Bold" pitchFamily="34" charset="-120"/>
                <a:ea typeface="Gen Jyuu Gothic Bold" pitchFamily="34" charset="-120"/>
                <a:cs typeface="Gen Jyuu Gothic Bold" pitchFamily="34" charset="-120"/>
              </a:rPr>
              <a:t>把犯錯視為</a:t>
            </a:r>
            <a:r>
              <a:rPr lang="zh-TW" altLang="en-US" sz="2900" dirty="0">
                <a:solidFill>
                  <a:schemeClr val="tx1">
                    <a:lumMod val="50000"/>
                  </a:schemeClr>
                </a:solidFill>
                <a:latin typeface="Gen Jyuu Gothic Bold" pitchFamily="34" charset="-120"/>
                <a:ea typeface="Gen Jyuu Gothic Bold" pitchFamily="34" charset="-120"/>
                <a:cs typeface="Gen Jyuu Gothic Bold" pitchFamily="34" charset="-120"/>
              </a:rPr>
              <a:t>造成傷害</a:t>
            </a:r>
            <a:r>
              <a:rPr lang="zh-TW" altLang="en-US" sz="2900" dirty="0">
                <a:solidFill>
                  <a:schemeClr val="accent1">
                    <a:lumMod val="10000"/>
                  </a:schemeClr>
                </a:solidFill>
                <a:latin typeface="Gen Jyuu Gothic Bold" pitchFamily="34" charset="-120"/>
                <a:ea typeface="Gen Jyuu Gothic Bold" pitchFamily="34" charset="-120"/>
                <a:cs typeface="Gen Jyuu Gothic Bold" pitchFamily="34" charset="-120"/>
              </a:rPr>
              <a:t>，而非</a:t>
            </a:r>
            <a:r>
              <a:rPr lang="zh-TW" altLang="en-US" sz="2900" dirty="0">
                <a:solidFill>
                  <a:schemeClr val="tx1">
                    <a:lumMod val="50000"/>
                  </a:schemeClr>
                </a:solidFill>
                <a:latin typeface="Gen Jyuu Gothic Bold" pitchFamily="34" charset="-120"/>
                <a:ea typeface="Gen Jyuu Gothic Bold" pitchFamily="34" charset="-120"/>
                <a:cs typeface="Gen Jyuu Gothic Bold" pitchFamily="34" charset="-120"/>
              </a:rPr>
              <a:t>違規</a:t>
            </a:r>
            <a:endParaRPr lang="en-US" altLang="zh-TW" sz="2900" dirty="0">
              <a:solidFill>
                <a:schemeClr val="tx1">
                  <a:lumMod val="50000"/>
                </a:schemeClr>
              </a:solidFill>
              <a:latin typeface="Gen Jyuu Gothic Bold" pitchFamily="34" charset="-120"/>
              <a:ea typeface="Gen Jyuu Gothic Bold" pitchFamily="34" charset="-120"/>
              <a:cs typeface="Gen Jyuu Gothic Bold" pitchFamily="34" charset="-120"/>
            </a:endParaRPr>
          </a:p>
          <a:p>
            <a:pPr marL="457200" indent="-457200">
              <a:buFont typeface="Wingdings" pitchFamily="2" charset="2"/>
              <a:buChar char="u"/>
            </a:pPr>
            <a:r>
              <a:rPr lang="zh-TW" altLang="en-US" sz="2900" dirty="0">
                <a:solidFill>
                  <a:schemeClr val="accent1">
                    <a:lumMod val="10000"/>
                  </a:schemeClr>
                </a:solidFill>
                <a:latin typeface="Gen Jyuu Gothic Bold" pitchFamily="34" charset="-120"/>
                <a:ea typeface="Gen Jyuu Gothic Bold" pitchFamily="34" charset="-120"/>
                <a:cs typeface="Gen Jyuu Gothic Bold" pitchFamily="34" charset="-120"/>
              </a:rPr>
              <a:t>了解規範的意義在</a:t>
            </a:r>
            <a:r>
              <a:rPr lang="zh-TW" altLang="en-US" sz="2900" dirty="0">
                <a:solidFill>
                  <a:srgbClr val="FF0000"/>
                </a:solidFill>
                <a:latin typeface="Gen Jyuu Gothic Bold" pitchFamily="34" charset="-120"/>
                <a:ea typeface="Gen Jyuu Gothic Bold" pitchFamily="34" charset="-120"/>
                <a:cs typeface="Gen Jyuu Gothic Bold" pitchFamily="34" charset="-120"/>
              </a:rPr>
              <a:t>預防傷害</a:t>
            </a:r>
            <a:r>
              <a:rPr lang="zh-TW" altLang="en-US" sz="2900" dirty="0">
                <a:solidFill>
                  <a:schemeClr val="accent1">
                    <a:lumMod val="10000"/>
                  </a:schemeClr>
                </a:solidFill>
                <a:latin typeface="Gen Jyuu Gothic Bold" pitchFamily="34" charset="-120"/>
                <a:ea typeface="Gen Jyuu Gothic Bold" pitchFamily="34" charset="-120"/>
                <a:cs typeface="Gen Jyuu Gothic Bold" pitchFamily="34" charset="-120"/>
              </a:rPr>
              <a:t>，而非為了處罰</a:t>
            </a:r>
            <a:endParaRPr lang="en-US" altLang="zh-TW" sz="2900" dirty="0">
              <a:solidFill>
                <a:schemeClr val="accent1">
                  <a:lumMod val="10000"/>
                </a:schemeClr>
              </a:solidFill>
              <a:latin typeface="Gen Jyuu Gothic Bold" pitchFamily="34" charset="-120"/>
              <a:ea typeface="Gen Jyuu Gothic Bold" pitchFamily="34" charset="-120"/>
              <a:cs typeface="Gen Jyuu Gothic Bold" pitchFamily="34" charset="-120"/>
            </a:endParaRPr>
          </a:p>
          <a:p>
            <a:pPr marL="457200" indent="-457200">
              <a:buFont typeface="Wingdings" pitchFamily="2" charset="2"/>
              <a:buChar char="u"/>
            </a:pPr>
            <a:r>
              <a:rPr lang="zh-TW" altLang="en-US" sz="2900" dirty="0">
                <a:solidFill>
                  <a:schemeClr val="accent1">
                    <a:lumMod val="10000"/>
                  </a:schemeClr>
                </a:solidFill>
                <a:latin typeface="Gen Jyuu Gothic Bold" pitchFamily="34" charset="-120"/>
                <a:ea typeface="Gen Jyuu Gothic Bold" pitchFamily="34" charset="-120"/>
                <a:cs typeface="Gen Jyuu Gothic Bold" pitchFamily="34" charset="-120"/>
              </a:rPr>
              <a:t>事發後</a:t>
            </a:r>
            <a:r>
              <a:rPr lang="zh-TW" altLang="en-US" sz="2900" u="sng" dirty="0">
                <a:solidFill>
                  <a:schemeClr val="accent1">
                    <a:lumMod val="10000"/>
                  </a:schemeClr>
                </a:solidFill>
                <a:latin typeface="Gen Jyuu Gothic Bold" pitchFamily="34" charset="-120"/>
                <a:ea typeface="Gen Jyuu Gothic Bold" pitchFamily="34" charset="-120"/>
                <a:cs typeface="Gen Jyuu Gothic Bold" pitchFamily="34" charset="-120"/>
              </a:rPr>
              <a:t>重視</a:t>
            </a:r>
            <a:r>
              <a:rPr lang="zh-TW" altLang="en-US" sz="2900" u="sng" dirty="0">
                <a:solidFill>
                  <a:schemeClr val="tx1">
                    <a:lumMod val="50000"/>
                  </a:schemeClr>
                </a:solidFill>
                <a:latin typeface="Gen Jyuu Gothic Bold" pitchFamily="34" charset="-120"/>
                <a:ea typeface="Gen Jyuu Gothic Bold" pitchFamily="34" charset="-120"/>
                <a:cs typeface="Gen Jyuu Gothic Bold" pitchFamily="34" charset="-120"/>
              </a:rPr>
              <a:t>修補傷害</a:t>
            </a:r>
            <a:r>
              <a:rPr lang="zh-TW" altLang="en-US" sz="2900" u="sng" dirty="0">
                <a:solidFill>
                  <a:schemeClr val="accent1">
                    <a:lumMod val="10000"/>
                  </a:schemeClr>
                </a:solidFill>
                <a:latin typeface="Gen Jyuu Gothic Bold" pitchFamily="34" charset="-120"/>
                <a:ea typeface="Gen Jyuu Gothic Bold" pitchFamily="34" charset="-120"/>
                <a:cs typeface="Gen Jyuu Gothic Bold" pitchFamily="34" charset="-120"/>
              </a:rPr>
              <a:t>優於</a:t>
            </a:r>
            <a:r>
              <a:rPr lang="zh-TW" altLang="en-US" sz="2900" u="sng" dirty="0">
                <a:solidFill>
                  <a:schemeClr val="tx1">
                    <a:lumMod val="50000"/>
                  </a:schemeClr>
                </a:solidFill>
                <a:latin typeface="Gen Jyuu Gothic Bold" pitchFamily="34" charset="-120"/>
                <a:ea typeface="Gen Jyuu Gothic Bold" pitchFamily="34" charset="-120"/>
                <a:cs typeface="Gen Jyuu Gothic Bold" pitchFamily="34" charset="-120"/>
              </a:rPr>
              <a:t>懲罰結果</a:t>
            </a:r>
            <a:r>
              <a:rPr lang="zh-TW" altLang="en-US" sz="2900" dirty="0">
                <a:solidFill>
                  <a:schemeClr val="accent1">
                    <a:lumMod val="10000"/>
                  </a:schemeClr>
                </a:solidFill>
                <a:latin typeface="Gen Jyuu Gothic Bold" pitchFamily="34" charset="-120"/>
                <a:ea typeface="Gen Jyuu Gothic Bold" pitchFamily="34" charset="-120"/>
                <a:cs typeface="Gen Jyuu Gothic Bold" pitchFamily="34" charset="-120"/>
              </a:rPr>
              <a:t>，學習重新接納與融合</a:t>
            </a:r>
            <a:endParaRPr lang="en-US" altLang="zh-TW" sz="2900" dirty="0">
              <a:solidFill>
                <a:schemeClr val="accent1">
                  <a:lumMod val="10000"/>
                </a:schemeClr>
              </a:solidFill>
              <a:latin typeface="Gen Jyuu Gothic Bold" pitchFamily="34" charset="-120"/>
              <a:ea typeface="Gen Jyuu Gothic Bold" pitchFamily="34" charset="-120"/>
              <a:cs typeface="Gen Jyuu Gothic Bold" pitchFamily="34" charset="-120"/>
            </a:endParaRPr>
          </a:p>
        </p:txBody>
      </p:sp>
      <p:graphicFrame>
        <p:nvGraphicFramePr>
          <p:cNvPr id="4" name="資料庫圖表 3"/>
          <p:cNvGraphicFramePr/>
          <p:nvPr>
            <p:extLst>
              <p:ext uri="{D42A27DB-BD31-4B8C-83A1-F6EECF244321}">
                <p14:modId xmlns:p14="http://schemas.microsoft.com/office/powerpoint/2010/main" val="279666210"/>
              </p:ext>
            </p:extLst>
          </p:nvPr>
        </p:nvGraphicFramePr>
        <p:xfrm>
          <a:off x="342900" y="3937000"/>
          <a:ext cx="11709400" cy="2209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文字方塊 4"/>
          <p:cNvSpPr txBox="1"/>
          <p:nvPr/>
        </p:nvSpPr>
        <p:spPr>
          <a:xfrm>
            <a:off x="5143500" y="5970251"/>
            <a:ext cx="8027095" cy="646331"/>
          </a:xfrm>
          <a:prstGeom prst="rect">
            <a:avLst/>
          </a:prstGeom>
          <a:noFill/>
        </p:spPr>
        <p:txBody>
          <a:bodyPr wrap="square" rtlCol="0">
            <a:spAutoFit/>
          </a:bodyPr>
          <a:lstStyle/>
          <a:p>
            <a:r>
              <a:rPr lang="zh-TW" altLang="en-US" sz="3600" b="1" u="sng" dirty="0">
                <a:solidFill>
                  <a:srgbClr val="FF0000"/>
                </a:solidFill>
                <a:latin typeface="Gen Jyuu Gothic Bold" pitchFamily="34" charset="-120"/>
                <a:ea typeface="Gen Jyuu Gothic Bold" pitchFamily="34" charset="-120"/>
                <a:cs typeface="Gen Jyuu Gothic Bold" pitchFamily="34" charset="-120"/>
              </a:rPr>
              <a:t>將溫暖解決紛爭的方式帶入校園</a:t>
            </a:r>
            <a:endParaRPr lang="zh-TW" altLang="en-US" sz="3600" b="1" u="sng" dirty="0">
              <a:solidFill>
                <a:srgbClr val="FF0000"/>
              </a:solidFill>
            </a:endParaRPr>
          </a:p>
        </p:txBody>
      </p:sp>
      <p:sp>
        <p:nvSpPr>
          <p:cNvPr id="6" name="投影片編號版面配置區 5"/>
          <p:cNvSpPr>
            <a:spLocks noGrp="1"/>
          </p:cNvSpPr>
          <p:nvPr>
            <p:ph type="sldNum" sz="quarter" idx="12"/>
          </p:nvPr>
        </p:nvSpPr>
        <p:spPr>
          <a:xfrm>
            <a:off x="152384" y="6180347"/>
            <a:ext cx="670560" cy="502920"/>
          </a:xfrm>
        </p:spPr>
        <p:txBody>
          <a:bodyPr/>
          <a:lstStyle/>
          <a:p>
            <a:fld id="{AC92F197-9532-471B-9190-14BFE04B8C83}" type="slidenum">
              <a:rPr lang="zh-TW" altLang="en-US" smtClean="0"/>
              <a:pPr/>
              <a:t>65</a:t>
            </a:fld>
            <a:endParaRPr lang="zh-TW" altLang="en-US" dirty="0"/>
          </a:p>
        </p:txBody>
      </p:sp>
      <p:pic>
        <p:nvPicPr>
          <p:cNvPr id="7" name="圖片 6">
            <a:hlinkClick r:id="rId7"/>
            <a:extLst>
              <a:ext uri="{FF2B5EF4-FFF2-40B4-BE49-F238E27FC236}">
                <a16:creationId xmlns:a16="http://schemas.microsoft.com/office/drawing/2014/main" id="{3FF40911-7D24-A05B-E8F4-82AFEEB1C927}"/>
              </a:ext>
            </a:extLst>
          </p:cNvPr>
          <p:cNvPicPr>
            <a:picLocks noChangeAspect="1"/>
          </p:cNvPicPr>
          <p:nvPr/>
        </p:nvPicPr>
        <p:blipFill rotWithShape="1">
          <a:blip r:embed="rId8">
            <a:extLst>
              <a:ext uri="{28A0092B-C50C-407E-A947-70E740481C1C}">
                <a14:useLocalDpi xmlns:a14="http://schemas.microsoft.com/office/drawing/2010/main" val="0"/>
              </a:ext>
            </a:extLst>
          </a:blip>
          <a:srcRect l="9735" t="10262" r="9079" b="10689"/>
          <a:stretch/>
        </p:blipFill>
        <p:spPr>
          <a:xfrm>
            <a:off x="8758246" y="312039"/>
            <a:ext cx="1732937" cy="1687322"/>
          </a:xfrm>
          <a:custGeom>
            <a:avLst/>
            <a:gdLst/>
            <a:ahLst/>
            <a:cxnLst/>
            <a:rect l="l" t="t" r="r" b="b"/>
            <a:pathLst>
              <a:path w="4438338" h="2323972">
                <a:moveTo>
                  <a:pt x="69905" y="0"/>
                </a:moveTo>
                <a:lnTo>
                  <a:pt x="4368433" y="0"/>
                </a:lnTo>
                <a:cubicBezTo>
                  <a:pt x="4407040" y="0"/>
                  <a:pt x="4438338" y="31298"/>
                  <a:pt x="4438338" y="69905"/>
                </a:cubicBezTo>
                <a:lnTo>
                  <a:pt x="4438338" y="2254067"/>
                </a:lnTo>
                <a:cubicBezTo>
                  <a:pt x="4438338" y="2292674"/>
                  <a:pt x="4407040" y="2323972"/>
                  <a:pt x="4368433" y="2323972"/>
                </a:cubicBezTo>
                <a:lnTo>
                  <a:pt x="69905" y="2323972"/>
                </a:lnTo>
                <a:cubicBezTo>
                  <a:pt x="31298" y="2323972"/>
                  <a:pt x="0" y="2292674"/>
                  <a:pt x="0" y="2254067"/>
                </a:cubicBezTo>
                <a:lnTo>
                  <a:pt x="0" y="69905"/>
                </a:lnTo>
                <a:cubicBezTo>
                  <a:pt x="0" y="31298"/>
                  <a:pt x="31298" y="0"/>
                  <a:pt x="69905" y="0"/>
                </a:cubicBezTo>
                <a:close/>
              </a:path>
            </a:pathLst>
          </a:custGeom>
        </p:spPr>
      </p:pic>
      <p:pic>
        <p:nvPicPr>
          <p:cNvPr id="8" name="圖片 7">
            <a:extLst>
              <a:ext uri="{FF2B5EF4-FFF2-40B4-BE49-F238E27FC236}">
                <a16:creationId xmlns:a16="http://schemas.microsoft.com/office/drawing/2014/main" id="{C0D92115-D9AB-D4CA-1A3D-87A15DC8E99C}"/>
              </a:ext>
            </a:extLst>
          </p:cNvPr>
          <p:cNvPicPr>
            <a:picLocks noChangeAspect="1"/>
          </p:cNvPicPr>
          <p:nvPr/>
        </p:nvPicPr>
        <p:blipFill>
          <a:blip r:embed="rId9"/>
          <a:stretch>
            <a:fillRect/>
          </a:stretch>
        </p:blipFill>
        <p:spPr>
          <a:xfrm>
            <a:off x="8307738" y="1945843"/>
            <a:ext cx="2932348" cy="504983"/>
          </a:xfrm>
          <a:custGeom>
            <a:avLst/>
            <a:gdLst/>
            <a:ahLst/>
            <a:cxnLst/>
            <a:rect l="l" t="t" r="r" b="b"/>
            <a:pathLst>
              <a:path w="4555700" h="2733294">
                <a:moveTo>
                  <a:pt x="82217" y="0"/>
                </a:moveTo>
                <a:lnTo>
                  <a:pt x="4473483" y="0"/>
                </a:lnTo>
                <a:cubicBezTo>
                  <a:pt x="4518890" y="0"/>
                  <a:pt x="4555700" y="36810"/>
                  <a:pt x="4555700" y="82217"/>
                </a:cubicBezTo>
                <a:lnTo>
                  <a:pt x="4555700" y="2651077"/>
                </a:lnTo>
                <a:cubicBezTo>
                  <a:pt x="4555700" y="2696484"/>
                  <a:pt x="4518890" y="2733294"/>
                  <a:pt x="4473483" y="2733294"/>
                </a:cubicBezTo>
                <a:lnTo>
                  <a:pt x="82217" y="2733294"/>
                </a:lnTo>
                <a:cubicBezTo>
                  <a:pt x="36810" y="2733294"/>
                  <a:pt x="0" y="2696484"/>
                  <a:pt x="0" y="2651077"/>
                </a:cubicBezTo>
                <a:lnTo>
                  <a:pt x="0" y="82217"/>
                </a:lnTo>
                <a:cubicBezTo>
                  <a:pt x="0" y="36810"/>
                  <a:pt x="36810" y="0"/>
                  <a:pt x="82217" y="0"/>
                </a:cubicBezTo>
                <a:close/>
              </a:path>
            </a:pathLst>
          </a:custGeom>
        </p:spPr>
      </p:pic>
    </p:spTree>
    <p:extLst>
      <p:ext uri="{BB962C8B-B14F-4D97-AF65-F5344CB8AC3E}">
        <p14:creationId xmlns:p14="http://schemas.microsoft.com/office/powerpoint/2010/main" val="4271767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3"/>
          <p:cNvGraphicFramePr>
            <a:graphicFrameLocks/>
          </p:cNvGraphicFramePr>
          <p:nvPr/>
        </p:nvGraphicFramePr>
        <p:xfrm>
          <a:off x="715178" y="1395692"/>
          <a:ext cx="10848172" cy="5105567"/>
        </p:xfrm>
        <a:graphic>
          <a:graphicData uri="http://schemas.openxmlformats.org/drawingml/2006/table">
            <a:tbl>
              <a:tblPr/>
              <a:tblGrid>
                <a:gridCol w="1920240">
                  <a:extLst>
                    <a:ext uri="{9D8B030D-6E8A-4147-A177-3AD203B41FA5}">
                      <a16:colId xmlns:a16="http://schemas.microsoft.com/office/drawing/2014/main" val="578230973"/>
                    </a:ext>
                  </a:extLst>
                </a:gridCol>
                <a:gridCol w="3632032">
                  <a:extLst>
                    <a:ext uri="{9D8B030D-6E8A-4147-A177-3AD203B41FA5}">
                      <a16:colId xmlns:a16="http://schemas.microsoft.com/office/drawing/2014/main" val="20001"/>
                    </a:ext>
                  </a:extLst>
                </a:gridCol>
                <a:gridCol w="2476500">
                  <a:extLst>
                    <a:ext uri="{9D8B030D-6E8A-4147-A177-3AD203B41FA5}">
                      <a16:colId xmlns:a16="http://schemas.microsoft.com/office/drawing/2014/main" val="1391721387"/>
                    </a:ext>
                  </a:extLst>
                </a:gridCol>
                <a:gridCol w="2819400">
                  <a:extLst>
                    <a:ext uri="{9D8B030D-6E8A-4147-A177-3AD203B41FA5}">
                      <a16:colId xmlns:a16="http://schemas.microsoft.com/office/drawing/2014/main" val="3578475327"/>
                    </a:ext>
                  </a:extLst>
                </a:gridCol>
              </a:tblGrid>
              <a:tr h="581024">
                <a:tc>
                  <a: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1pPr>
                      <a:lvl2pPr indent="-28575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2pPr>
                      <a:lvl3pPr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3pPr>
                      <a:lvl4pPr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4pPr>
                      <a:lvl5pPr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5pPr>
                      <a:lvl6pPr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6pPr>
                      <a:lvl7pPr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7pPr>
                      <a:lvl8pPr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8pPr>
                      <a:lvl9pPr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9pPr>
                    </a:lstStyle>
                    <a:p>
                      <a:pPr marL="0" marR="0" lvl="0" indent="0" algn="ctr" defTabSz="914400" rtl="0" eaLnBrk="1" fontAlgn="base" latinLnBrk="0" hangingPunct="1">
                        <a:lnSpc>
                          <a:spcPct val="102000"/>
                        </a:lnSpc>
                        <a:spcBef>
                          <a:spcPts val="900"/>
                        </a:spcBef>
                        <a:spcAft>
                          <a:spcPct val="40000"/>
                        </a:spcAft>
                        <a:buClrTx/>
                        <a:buSzTx/>
                        <a:buFont typeface="Arial" panose="020B0604020202020204"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zh-TW" altLang="en-US" sz="2400" b="1" i="0" u="none" strike="noStrike" cap="none" normalizeH="0" baseline="0" dirty="0">
                          <a:ln>
                            <a:noFill/>
                          </a:ln>
                          <a:solidFill>
                            <a:schemeClr val="accent2">
                              <a:lumMod val="50000"/>
                            </a:schemeClr>
                          </a:solidFill>
                          <a:effectLst/>
                          <a:latin typeface="+mj-ea"/>
                          <a:ea typeface="+mj-ea"/>
                          <a:cs typeface="Gen Jyuu Gothic Bold" pitchFamily="34" charset="-120"/>
                          <a:sym typeface="Calibri" panose="020F0502020204030204" pitchFamily="34" charset="0"/>
                        </a:rPr>
                        <a:t>霸凌態樣</a:t>
                      </a:r>
                    </a:p>
                  </a:txBody>
                  <a:tcPr marL="86250" marR="86250" marT="35090" marB="35090"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2000"/>
                        </a:lnSpc>
                        <a:spcBef>
                          <a:spcPts val="900"/>
                        </a:spcBef>
                        <a:spcAft>
                          <a:spcPct val="40000"/>
                        </a:spcAft>
                        <a:buClrTx/>
                        <a:buSzTx/>
                        <a:buFont typeface="Arial" panose="020B0604020202020204"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zh-TW" altLang="en-US" sz="2400" b="1" i="0" u="none" strike="noStrike" cap="none" normalizeH="0" baseline="0" dirty="0">
                          <a:ln>
                            <a:noFill/>
                          </a:ln>
                          <a:solidFill>
                            <a:srgbClr val="FFFFFF"/>
                          </a:solidFill>
                          <a:effectLst/>
                          <a:latin typeface="+mj-ea"/>
                          <a:ea typeface="+mj-ea"/>
                          <a:cs typeface="Gen Jyuu Gothic Bold" pitchFamily="34" charset="-120"/>
                          <a:sym typeface="Calibri" panose="020F0502020204030204" pitchFamily="34" charset="0"/>
                        </a:rPr>
                        <a:t>想法</a:t>
                      </a:r>
                    </a:p>
                  </a:txBody>
                  <a:tcPr marL="86250" marR="86250" marT="35090" marB="35090"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chemeClr val="accent2">
                        <a:lumMod val="75000"/>
                      </a:schemeClr>
                    </a:solidFill>
                  </a:tcPr>
                </a:tc>
                <a:tc>
                  <a: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1pPr>
                      <a:lvl2pPr indent="-28575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2pPr>
                      <a:lvl3pPr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3pPr>
                      <a:lvl4pPr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4pPr>
                      <a:lvl5pPr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5pPr>
                      <a:lvl6pPr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6pPr>
                      <a:lvl7pPr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7pPr>
                      <a:lvl8pPr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8pPr>
                      <a:lvl9pPr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9pPr>
                    </a:lstStyle>
                    <a:p>
                      <a:pPr marL="0" marR="0" lvl="0" indent="0" algn="ctr" defTabSz="914400" rtl="0" eaLnBrk="1" fontAlgn="base" latinLnBrk="0" hangingPunct="1">
                        <a:lnSpc>
                          <a:spcPct val="102000"/>
                        </a:lnSpc>
                        <a:spcBef>
                          <a:spcPts val="900"/>
                        </a:spcBef>
                        <a:spcAft>
                          <a:spcPct val="40000"/>
                        </a:spcAft>
                        <a:buClrTx/>
                        <a:buSzTx/>
                        <a:buFont typeface="Arial" panose="020B0604020202020204"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zh-TW" altLang="en-US" sz="2400" b="1" i="0" u="none" strike="noStrike" cap="none" normalizeH="0" baseline="0" dirty="0">
                          <a:ln>
                            <a:noFill/>
                          </a:ln>
                          <a:solidFill>
                            <a:srgbClr val="FFFFFF"/>
                          </a:solidFill>
                          <a:effectLst/>
                          <a:latin typeface="+mj-ea"/>
                          <a:ea typeface="+mj-ea"/>
                          <a:cs typeface="Gen Jyuu Gothic Bold" pitchFamily="34" charset="-120"/>
                          <a:sym typeface="Calibri" panose="020F0502020204030204" pitchFamily="34" charset="0"/>
                        </a:rPr>
                        <a:t>感受</a:t>
                      </a:r>
                    </a:p>
                  </a:txBody>
                  <a:tcPr marL="86250" marR="86250" marT="35090" marB="35090"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chemeClr val="accent2">
                        <a:lumMod val="75000"/>
                      </a:schemeClr>
                    </a:solidFill>
                  </a:tcPr>
                </a:tc>
                <a:tc>
                  <a: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1pPr>
                      <a:lvl2pPr indent="-28575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2pPr>
                      <a:lvl3pPr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3pPr>
                      <a:lvl4pPr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4pPr>
                      <a:lvl5pPr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5pPr>
                      <a:lvl6pPr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6pPr>
                      <a:lvl7pPr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7pPr>
                      <a:lvl8pPr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8pPr>
                      <a:lvl9pPr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9pPr>
                    </a:lstStyle>
                    <a:p>
                      <a:pPr marL="0" marR="0" lvl="0" indent="0" algn="ctr" defTabSz="914400" rtl="0" eaLnBrk="1" fontAlgn="base" latinLnBrk="0" hangingPunct="1">
                        <a:lnSpc>
                          <a:spcPct val="102000"/>
                        </a:lnSpc>
                        <a:spcBef>
                          <a:spcPts val="900"/>
                        </a:spcBef>
                        <a:spcAft>
                          <a:spcPct val="40000"/>
                        </a:spcAft>
                        <a:buClrTx/>
                        <a:buSzTx/>
                        <a:buFont typeface="Arial" panose="020B0604020202020204"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zh-TW" altLang="en-US" sz="2400" b="1" i="0" u="none" strike="noStrike" cap="none" normalizeH="0" baseline="0" dirty="0">
                          <a:ln>
                            <a:noFill/>
                          </a:ln>
                          <a:solidFill>
                            <a:srgbClr val="FFFFFF"/>
                          </a:solidFill>
                          <a:effectLst/>
                          <a:latin typeface="+mj-ea"/>
                          <a:ea typeface="+mj-ea"/>
                          <a:cs typeface="Gen Jyuu Gothic Bold" pitchFamily="34" charset="-120"/>
                          <a:sym typeface="Calibri" panose="020F0502020204030204" pitchFamily="34" charset="0"/>
                        </a:rPr>
                        <a:t>需要</a:t>
                      </a:r>
                    </a:p>
                  </a:txBody>
                  <a:tcPr marL="86250" marR="86250" marT="35090" marB="35090"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chemeClr val="accent2">
                        <a:lumMod val="75000"/>
                      </a:schemeClr>
                    </a:solidFill>
                  </a:tcPr>
                </a:tc>
                <a:extLst>
                  <a:ext uri="{0D108BD9-81ED-4DB2-BD59-A6C34878D82A}">
                    <a16:rowId xmlns:a16="http://schemas.microsoft.com/office/drawing/2014/main" val="1020253084"/>
                  </a:ext>
                </a:extLst>
              </a:tr>
              <a:tr h="812370">
                <a:tc>
                  <a: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1pPr>
                      <a:lvl2pPr indent="-28575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2pPr>
                      <a:lvl3pPr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3pPr>
                      <a:lvl4pPr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4pPr>
                      <a:lvl5pPr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5pPr>
                      <a:lvl6pPr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6pPr>
                      <a:lvl7pPr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7pPr>
                      <a:lvl8pPr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8pPr>
                      <a:lvl9pPr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9pPr>
                    </a:lstStyle>
                    <a:p>
                      <a:pPr marL="0" marR="0" lvl="0" indent="0" algn="ctr" defTabSz="914400" rtl="0" eaLnBrk="1" fontAlgn="base" latinLnBrk="0" hangingPunct="1">
                        <a:lnSpc>
                          <a:spcPts val="2880"/>
                        </a:lnSpc>
                        <a:spcBef>
                          <a:spcPts val="600"/>
                        </a:spcBef>
                        <a:spcAft>
                          <a:spcPct val="40000"/>
                        </a:spcAft>
                        <a:buClrTx/>
                        <a:buSzTx/>
                        <a:buFont typeface="Arial" panose="020B0604020202020204"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zh-TW" altLang="en-US" sz="2400" b="1" i="0" u="none" strike="noStrike" cap="none" normalizeH="0" baseline="0" dirty="0">
                          <a:ln>
                            <a:noFill/>
                          </a:ln>
                          <a:solidFill>
                            <a:schemeClr val="accent3">
                              <a:lumMod val="10000"/>
                            </a:schemeClr>
                          </a:solidFill>
                          <a:effectLst/>
                          <a:latin typeface="+mj-ea"/>
                          <a:ea typeface="+mj-ea"/>
                          <a:sym typeface="Calibri" panose="020F0502020204030204" pitchFamily="34" charset="0"/>
                        </a:rPr>
                        <a:t>貶抑</a:t>
                      </a:r>
                      <a:br>
                        <a:rPr kumimoji="0" lang="en-US" altLang="zh-TW" sz="2400" b="1" i="0" u="none" strike="noStrike" cap="none" normalizeH="0" baseline="0" dirty="0">
                          <a:ln>
                            <a:noFill/>
                          </a:ln>
                          <a:solidFill>
                            <a:schemeClr val="accent3">
                              <a:lumMod val="10000"/>
                            </a:schemeClr>
                          </a:solidFill>
                          <a:effectLst/>
                          <a:latin typeface="+mj-ea"/>
                          <a:ea typeface="+mj-ea"/>
                          <a:sym typeface="Calibri" panose="020F0502020204030204" pitchFamily="34" charset="0"/>
                        </a:rPr>
                      </a:br>
                      <a:r>
                        <a:rPr kumimoji="0" lang="zh-TW" altLang="en-US" sz="2400" b="1" i="0" u="none" strike="noStrike" cap="none" normalizeH="0" baseline="0" dirty="0">
                          <a:ln>
                            <a:noFill/>
                          </a:ln>
                          <a:solidFill>
                            <a:schemeClr val="accent3">
                              <a:lumMod val="10000"/>
                            </a:schemeClr>
                          </a:solidFill>
                          <a:effectLst/>
                          <a:latin typeface="+mj-ea"/>
                          <a:ea typeface="+mj-ea"/>
                          <a:sym typeface="Arial" panose="020B0604020202020204" pitchFamily="34" charset="0"/>
                        </a:rPr>
                        <a:t>戲弄</a:t>
                      </a:r>
                      <a:endParaRPr kumimoji="0" lang="zh-TW" altLang="en-US" sz="2400" b="1" i="0" u="none" strike="noStrike" cap="none" normalizeH="0" baseline="0" dirty="0">
                        <a:ln>
                          <a:noFill/>
                        </a:ln>
                        <a:solidFill>
                          <a:schemeClr val="accent3">
                            <a:lumMod val="10000"/>
                          </a:schemeClr>
                        </a:solidFill>
                        <a:effectLst/>
                        <a:latin typeface="+mj-ea"/>
                        <a:ea typeface="+mj-ea"/>
                        <a:sym typeface="Calibri" panose="020F0502020204030204" pitchFamily="34" charset="0"/>
                      </a:endParaRPr>
                    </a:p>
                  </a:txBody>
                  <a:tcPr marL="86250" marR="86250" marT="35090" marB="35090"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2000"/>
                        </a:lnSpc>
                        <a:spcBef>
                          <a:spcPts val="600"/>
                        </a:spcBef>
                        <a:spcAft>
                          <a:spcPct val="40000"/>
                        </a:spcAft>
                        <a:buClrTx/>
                        <a:buSzTx/>
                        <a:buFont typeface="Arial" panose="020B0604020202020204"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zh-TW" altLang="en-US" sz="2400" b="1" i="0" u="none" strike="noStrike" cap="none" normalizeH="0" baseline="0" dirty="0">
                          <a:ln>
                            <a:noFill/>
                          </a:ln>
                          <a:solidFill>
                            <a:schemeClr val="accent3">
                              <a:lumMod val="10000"/>
                            </a:schemeClr>
                          </a:solidFill>
                          <a:effectLst/>
                          <a:latin typeface="+mj-ea"/>
                          <a:ea typeface="+mj-ea"/>
                          <a:sym typeface="Calibri" panose="020F0502020204030204" pitchFamily="34" charset="0"/>
                        </a:rPr>
                        <a:t>被羞辱、被看輕、被批評</a:t>
                      </a:r>
                    </a:p>
                  </a:txBody>
                  <a:tcPr marL="86250" marR="86250" marT="35090" marB="35090"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EFF3EA"/>
                    </a:solidFill>
                  </a:tcPr>
                </a:tc>
                <a:tc>
                  <a: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1pPr>
                      <a:lvl2pPr indent="-28575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2pPr>
                      <a:lvl3pPr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3pPr>
                      <a:lvl4pPr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4pPr>
                      <a:lvl5pPr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5pPr>
                      <a:lvl6pPr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6pPr>
                      <a:lvl7pPr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7pPr>
                      <a:lvl8pPr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8pPr>
                      <a:lvl9pPr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9pPr>
                    </a:lstStyle>
                    <a:p>
                      <a:pPr marL="0" marR="0" lvl="0" indent="0" algn="ctr" defTabSz="914400" rtl="0" eaLnBrk="1" fontAlgn="base" latinLnBrk="0" hangingPunct="1">
                        <a:lnSpc>
                          <a:spcPct val="102000"/>
                        </a:lnSpc>
                        <a:spcBef>
                          <a:spcPts val="600"/>
                        </a:spcBef>
                        <a:spcAft>
                          <a:spcPct val="40000"/>
                        </a:spcAft>
                        <a:buClrTx/>
                        <a:buSzTx/>
                        <a:buFont typeface="Arial" panose="020B0604020202020204"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zh-TW" altLang="en-US" sz="2000" b="1" i="0" u="none" strike="noStrike" cap="none" normalizeH="0" baseline="0" dirty="0">
                          <a:ln>
                            <a:noFill/>
                          </a:ln>
                          <a:solidFill>
                            <a:schemeClr val="accent3">
                              <a:lumMod val="10000"/>
                            </a:schemeClr>
                          </a:solidFill>
                          <a:effectLst/>
                          <a:latin typeface="+mj-ea"/>
                          <a:ea typeface="+mj-ea"/>
                          <a:sym typeface="Calibri" panose="020F0502020204030204" pitchFamily="34" charset="0"/>
                        </a:rPr>
                        <a:t>惱怒、委屈、慚愧</a:t>
                      </a:r>
                    </a:p>
                  </a:txBody>
                  <a:tcPr marL="86250" marR="86250" marT="35090" marB="35090"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EFF3EA"/>
                    </a:solidFill>
                  </a:tcPr>
                </a:tc>
                <a:tc>
                  <a: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1pPr>
                      <a:lvl2pPr indent="-28575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2pPr>
                      <a:lvl3pPr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3pPr>
                      <a:lvl4pPr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4pPr>
                      <a:lvl5pPr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5pPr>
                      <a:lvl6pPr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6pPr>
                      <a:lvl7pPr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7pPr>
                      <a:lvl8pPr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8pPr>
                      <a:lvl9pPr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9pPr>
                    </a:lstStyle>
                    <a:p>
                      <a:pPr marL="0" marR="0" lvl="0" indent="0" algn="ctr" defTabSz="914400" rtl="0" eaLnBrk="1" fontAlgn="base" latinLnBrk="0" hangingPunct="1">
                        <a:lnSpc>
                          <a:spcPct val="102000"/>
                        </a:lnSpc>
                        <a:spcBef>
                          <a:spcPts val="600"/>
                        </a:spcBef>
                        <a:spcAft>
                          <a:spcPct val="40000"/>
                        </a:spcAft>
                        <a:buClrTx/>
                        <a:buSzTx/>
                        <a:buFont typeface="Arial" panose="020B0604020202020204"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zh-TW" altLang="en-US" sz="2000" b="1" i="0" u="none" strike="noStrike" cap="none" normalizeH="0" baseline="0" dirty="0">
                          <a:ln>
                            <a:noFill/>
                          </a:ln>
                          <a:solidFill>
                            <a:schemeClr val="accent3">
                              <a:lumMod val="10000"/>
                            </a:schemeClr>
                          </a:solidFill>
                          <a:effectLst/>
                          <a:latin typeface="+mj-ea"/>
                          <a:ea typeface="+mj-ea"/>
                          <a:sym typeface="Calibri" panose="020F0502020204030204" pitchFamily="34" charset="0"/>
                        </a:rPr>
                        <a:t>尊重、面子</a:t>
                      </a:r>
                    </a:p>
                  </a:txBody>
                  <a:tcPr marL="86250" marR="86250" marT="35090" marB="35090"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EFF3EA"/>
                    </a:solidFill>
                  </a:tcPr>
                </a:tc>
                <a:extLst>
                  <a:ext uri="{0D108BD9-81ED-4DB2-BD59-A6C34878D82A}">
                    <a16:rowId xmlns:a16="http://schemas.microsoft.com/office/drawing/2014/main" val="1897167306"/>
                  </a:ext>
                </a:extLst>
              </a:tr>
              <a:tr h="726364">
                <a:tc>
                  <a: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1pPr>
                      <a:lvl2pPr indent="-28575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2pPr>
                      <a:lvl3pPr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3pPr>
                      <a:lvl4pPr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4pPr>
                      <a:lvl5pPr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5pPr>
                      <a:lvl6pPr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6pPr>
                      <a:lvl7pPr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7pPr>
                      <a:lvl8pPr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8pPr>
                      <a:lvl9pPr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9pPr>
                    </a:lstStyle>
                    <a:p>
                      <a:pPr marL="0" marR="0" lvl="0" indent="0" algn="ctr" defTabSz="914400" rtl="0" eaLnBrk="1" fontAlgn="base" latinLnBrk="0" hangingPunct="1">
                        <a:lnSpc>
                          <a:spcPts val="2880"/>
                        </a:lnSpc>
                        <a:spcBef>
                          <a:spcPts val="600"/>
                        </a:spcBef>
                        <a:spcAft>
                          <a:spcPct val="40000"/>
                        </a:spcAft>
                        <a:buClrTx/>
                        <a:buSzTx/>
                        <a:buFont typeface="Arial" panose="020B0604020202020204"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zh-TW" altLang="en-US" sz="2400" b="1" i="0" u="none" strike="noStrike" cap="none" normalizeH="0" baseline="0" dirty="0">
                          <a:ln>
                            <a:noFill/>
                          </a:ln>
                          <a:solidFill>
                            <a:schemeClr val="accent3">
                              <a:lumMod val="10000"/>
                            </a:schemeClr>
                          </a:solidFill>
                          <a:effectLst/>
                          <a:latin typeface="+mj-ea"/>
                          <a:ea typeface="+mj-ea"/>
                          <a:sym typeface="Calibri" panose="020F0502020204030204" pitchFamily="34" charset="0"/>
                        </a:rPr>
                        <a:t>欺負</a:t>
                      </a:r>
                    </a:p>
                  </a:txBody>
                  <a:tcPr marL="86250" marR="86250" marT="35090" marB="35090"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2000"/>
                        </a:lnSpc>
                        <a:spcBef>
                          <a:spcPts val="600"/>
                        </a:spcBef>
                        <a:spcAft>
                          <a:spcPct val="40000"/>
                        </a:spcAft>
                        <a:buClrTx/>
                        <a:buSzTx/>
                        <a:buFont typeface="Arial" panose="020B0604020202020204"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zh-TW" altLang="en-US" sz="2400" b="1" i="0" u="none" strike="noStrike" cap="none" normalizeH="0" baseline="0" dirty="0">
                          <a:ln>
                            <a:noFill/>
                          </a:ln>
                          <a:solidFill>
                            <a:schemeClr val="accent3">
                              <a:lumMod val="10000"/>
                            </a:schemeClr>
                          </a:solidFill>
                          <a:effectLst/>
                          <a:latin typeface="+mj-ea"/>
                          <a:ea typeface="+mj-ea"/>
                          <a:sym typeface="Calibri" panose="020F0502020204030204" pitchFamily="34" charset="0"/>
                        </a:rPr>
                        <a:t>被威脅、被傷害、被攻擊</a:t>
                      </a:r>
                    </a:p>
                  </a:txBody>
                  <a:tcPr marL="86250" marR="86250" marT="35090" marB="35090"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DEE7D1"/>
                    </a:solidFill>
                  </a:tcPr>
                </a:tc>
                <a:tc>
                  <a: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1pPr>
                      <a:lvl2pPr indent="-28575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2pPr>
                      <a:lvl3pPr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3pPr>
                      <a:lvl4pPr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4pPr>
                      <a:lvl5pPr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5pPr>
                      <a:lvl6pPr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6pPr>
                      <a:lvl7pPr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7pPr>
                      <a:lvl8pPr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8pPr>
                      <a:lvl9pPr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9pPr>
                    </a:lstStyle>
                    <a:p>
                      <a:pPr marL="0" marR="0" lvl="0" indent="0" algn="ctr" defTabSz="914400" rtl="0" eaLnBrk="1" fontAlgn="base" latinLnBrk="0" hangingPunct="1">
                        <a:lnSpc>
                          <a:spcPct val="102000"/>
                        </a:lnSpc>
                        <a:spcBef>
                          <a:spcPts val="600"/>
                        </a:spcBef>
                        <a:spcAft>
                          <a:spcPct val="40000"/>
                        </a:spcAft>
                        <a:buClrTx/>
                        <a:buSzTx/>
                        <a:buFont typeface="Arial" panose="020B0604020202020204"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zh-TW" altLang="en-US" sz="2000" b="1" i="0" u="none" strike="noStrike" cap="none" normalizeH="0" baseline="0" dirty="0">
                          <a:ln>
                            <a:noFill/>
                          </a:ln>
                          <a:solidFill>
                            <a:schemeClr val="accent3">
                              <a:lumMod val="10000"/>
                            </a:schemeClr>
                          </a:solidFill>
                          <a:effectLst/>
                          <a:latin typeface="+mj-ea"/>
                          <a:ea typeface="+mj-ea"/>
                          <a:sym typeface="Calibri" panose="020F0502020204030204" pitchFamily="34" charset="0"/>
                        </a:rPr>
                        <a:t>緊張、害怕、</a:t>
                      </a:r>
                      <a:r>
                        <a:rPr kumimoji="0" lang="zh-TW" altLang="en-US" sz="2000" b="1" i="0" u="none" strike="noStrike" kern="1200" cap="none" normalizeH="0" baseline="0" dirty="0">
                          <a:ln>
                            <a:noFill/>
                          </a:ln>
                          <a:solidFill>
                            <a:schemeClr val="accent3">
                              <a:lumMod val="10000"/>
                            </a:schemeClr>
                          </a:solidFill>
                          <a:effectLst/>
                          <a:latin typeface="+mj-ea"/>
                          <a:ea typeface="+mj-ea"/>
                          <a:cs typeface="+mn-cs"/>
                          <a:sym typeface="Calibri" panose="020F0502020204030204" pitchFamily="34" charset="0"/>
                        </a:rPr>
                        <a:t>惱怒</a:t>
                      </a:r>
                      <a:endParaRPr kumimoji="0" lang="zh-TW" altLang="en-US" sz="2000" b="1" i="0" u="none" strike="noStrike" cap="none" normalizeH="0" baseline="0" dirty="0">
                        <a:ln>
                          <a:noFill/>
                        </a:ln>
                        <a:solidFill>
                          <a:schemeClr val="accent3">
                            <a:lumMod val="10000"/>
                          </a:schemeClr>
                        </a:solidFill>
                        <a:effectLst/>
                        <a:latin typeface="+mj-ea"/>
                        <a:ea typeface="+mj-ea"/>
                        <a:sym typeface="Calibri" panose="020F0502020204030204" pitchFamily="34" charset="0"/>
                      </a:endParaRPr>
                    </a:p>
                  </a:txBody>
                  <a:tcPr marL="86250" marR="86250" marT="35090" marB="35090"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DEE7D1"/>
                    </a:solidFill>
                  </a:tcPr>
                </a:tc>
                <a:tc>
                  <a: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1pPr>
                      <a:lvl2pPr indent="-28575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2pPr>
                      <a:lvl3pPr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3pPr>
                      <a:lvl4pPr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4pPr>
                      <a:lvl5pPr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5pPr>
                      <a:lvl6pPr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6pPr>
                      <a:lvl7pPr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7pPr>
                      <a:lvl8pPr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8pPr>
                      <a:lvl9pPr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9pPr>
                    </a:lstStyle>
                    <a:p>
                      <a:pPr marL="0" marR="0" lvl="0" indent="0" algn="ctr" defTabSz="914400" rtl="0" eaLnBrk="1" fontAlgn="base" latinLnBrk="0" hangingPunct="1">
                        <a:lnSpc>
                          <a:spcPct val="102000"/>
                        </a:lnSpc>
                        <a:spcBef>
                          <a:spcPts val="600"/>
                        </a:spcBef>
                        <a:spcAft>
                          <a:spcPct val="40000"/>
                        </a:spcAft>
                        <a:buClrTx/>
                        <a:buSzTx/>
                        <a:buFont typeface="Arial" panose="020B0604020202020204"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zh-TW" altLang="en-US" sz="2000" b="1" i="0" u="none" strike="noStrike" cap="none" normalizeH="0" baseline="0" dirty="0">
                          <a:ln>
                            <a:noFill/>
                          </a:ln>
                          <a:solidFill>
                            <a:schemeClr val="accent3">
                              <a:lumMod val="10000"/>
                            </a:schemeClr>
                          </a:solidFill>
                          <a:effectLst/>
                          <a:latin typeface="+mj-ea"/>
                          <a:ea typeface="+mj-ea"/>
                          <a:sym typeface="Calibri" panose="020F0502020204030204" pitchFamily="34" charset="0"/>
                        </a:rPr>
                        <a:t>安全感、傾聽</a:t>
                      </a:r>
                    </a:p>
                  </a:txBody>
                  <a:tcPr marL="86250" marR="86250" marT="35090" marB="35090"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DEE7D1"/>
                    </a:solidFill>
                  </a:tcPr>
                </a:tc>
                <a:extLst>
                  <a:ext uri="{0D108BD9-81ED-4DB2-BD59-A6C34878D82A}">
                    <a16:rowId xmlns:a16="http://schemas.microsoft.com/office/drawing/2014/main" val="1852752154"/>
                  </a:ext>
                </a:extLst>
              </a:tr>
              <a:tr h="876019">
                <a:tc>
                  <a: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1pPr>
                      <a:lvl2pPr indent="-28575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2pPr>
                      <a:lvl3pPr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3pPr>
                      <a:lvl4pPr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4pPr>
                      <a:lvl5pPr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5pPr>
                      <a:lvl6pPr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6pPr>
                      <a:lvl7pPr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7pPr>
                      <a:lvl8pPr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8pPr>
                      <a:lvl9pPr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9pPr>
                    </a:lstStyle>
                    <a:p>
                      <a:pPr marL="0" marR="0" lvl="0" indent="0" algn="ctr" defTabSz="914400" rtl="0" eaLnBrk="1" fontAlgn="base" latinLnBrk="0" hangingPunct="1">
                        <a:lnSpc>
                          <a:spcPts val="2880"/>
                        </a:lnSpc>
                        <a:spcBef>
                          <a:spcPts val="600"/>
                        </a:spcBef>
                        <a:spcAft>
                          <a:spcPct val="40000"/>
                        </a:spcAft>
                        <a:buClrTx/>
                        <a:buSzTx/>
                        <a:buFont typeface="Arial" panose="020B0604020202020204"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zh-TW" altLang="en-US" sz="2400" b="1" i="0" u="none" strike="noStrike" cap="none" normalizeH="0" baseline="0" dirty="0">
                          <a:ln>
                            <a:noFill/>
                          </a:ln>
                          <a:solidFill>
                            <a:schemeClr val="accent3">
                              <a:lumMod val="10000"/>
                            </a:schemeClr>
                          </a:solidFill>
                          <a:effectLst/>
                          <a:latin typeface="+mj-ea"/>
                          <a:ea typeface="+mj-ea"/>
                          <a:sym typeface="Calibri" panose="020F0502020204030204" pitchFamily="34" charset="0"/>
                        </a:rPr>
                        <a:t>排擠</a:t>
                      </a:r>
                    </a:p>
                  </a:txBody>
                  <a:tcPr marL="86250" marR="86250" marT="35090" marB="35090"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2000"/>
                        </a:lnSpc>
                        <a:spcBef>
                          <a:spcPts val="600"/>
                        </a:spcBef>
                        <a:spcAft>
                          <a:spcPct val="40000"/>
                        </a:spcAft>
                        <a:buClrTx/>
                        <a:buSzTx/>
                        <a:buFont typeface="Arial" panose="020B0604020202020204"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zh-TW" altLang="en-US" sz="2400" b="1" i="0" u="none" strike="noStrike" cap="none" normalizeH="0" baseline="0" dirty="0">
                          <a:ln>
                            <a:noFill/>
                          </a:ln>
                          <a:solidFill>
                            <a:schemeClr val="accent3">
                              <a:lumMod val="10000"/>
                            </a:schemeClr>
                          </a:solidFill>
                          <a:effectLst/>
                          <a:latin typeface="+mj-ea"/>
                          <a:ea typeface="+mj-ea"/>
                          <a:sym typeface="Calibri" panose="020F0502020204030204" pitchFamily="34" charset="0"/>
                        </a:rPr>
                        <a:t>被排擠、被歧視、被忽視</a:t>
                      </a:r>
                    </a:p>
                  </a:txBody>
                  <a:tcPr marL="86250" marR="86250" marT="35090" marB="35090"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EFF3EA"/>
                    </a:solidFill>
                  </a:tcPr>
                </a:tc>
                <a:tc>
                  <a: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1pPr>
                      <a:lvl2pPr indent="-28575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2pPr>
                      <a:lvl3pPr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3pPr>
                      <a:lvl4pPr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4pPr>
                      <a:lvl5pPr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5pPr>
                      <a:lvl6pPr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6pPr>
                      <a:lvl7pPr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7pPr>
                      <a:lvl8pPr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8pPr>
                      <a:lvl9pPr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9pPr>
                    </a:lstStyle>
                    <a:p>
                      <a:pPr marL="0" marR="0" lvl="0" indent="0" algn="ctr" defTabSz="914400" rtl="0" eaLnBrk="1" fontAlgn="base" latinLnBrk="0" hangingPunct="1">
                        <a:lnSpc>
                          <a:spcPct val="102000"/>
                        </a:lnSpc>
                        <a:spcBef>
                          <a:spcPts val="600"/>
                        </a:spcBef>
                        <a:spcAft>
                          <a:spcPct val="40000"/>
                        </a:spcAft>
                        <a:buClrTx/>
                        <a:buSzTx/>
                        <a:buFont typeface="Arial" panose="020B0604020202020204"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zh-TW" altLang="en-US" sz="2000" b="1" i="0" u="none" strike="noStrike" cap="none" normalizeH="0" baseline="0" dirty="0">
                          <a:ln>
                            <a:noFill/>
                          </a:ln>
                          <a:solidFill>
                            <a:schemeClr val="accent3">
                              <a:lumMod val="10000"/>
                            </a:schemeClr>
                          </a:solidFill>
                          <a:effectLst/>
                          <a:latin typeface="+mj-ea"/>
                          <a:ea typeface="+mj-ea"/>
                          <a:sym typeface="Calibri" panose="020F0502020204030204" pitchFamily="34" charset="0"/>
                        </a:rPr>
                        <a:t>孤獨、沮喪、悲傷</a:t>
                      </a:r>
                    </a:p>
                  </a:txBody>
                  <a:tcPr marL="86250" marR="86250" marT="35090" marB="35090"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EFF3EA"/>
                    </a:solidFill>
                  </a:tcPr>
                </a:tc>
                <a:tc>
                  <a: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1pPr>
                      <a:lvl2pPr indent="-28575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2pPr>
                      <a:lvl3pPr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3pPr>
                      <a:lvl4pPr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4pPr>
                      <a:lvl5pPr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5pPr>
                      <a:lvl6pPr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6pPr>
                      <a:lvl7pPr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7pPr>
                      <a:lvl8pPr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8pPr>
                      <a:lvl9pPr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微軟正黑體" panose="020B0604030504040204" pitchFamily="34" charset="-120"/>
                        </a:defRPr>
                      </a:lvl9pPr>
                    </a:lstStyle>
                    <a:p>
                      <a:pPr marL="0" marR="0" lvl="0" indent="0" algn="ctr" defTabSz="914400" rtl="0" eaLnBrk="1" fontAlgn="base" latinLnBrk="0" hangingPunct="1">
                        <a:lnSpc>
                          <a:spcPct val="102000"/>
                        </a:lnSpc>
                        <a:spcBef>
                          <a:spcPts val="600"/>
                        </a:spcBef>
                        <a:spcAft>
                          <a:spcPct val="40000"/>
                        </a:spcAft>
                        <a:buClrTx/>
                        <a:buSzTx/>
                        <a:buFont typeface="Arial" panose="020B0604020202020204"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n-US" altLang="zh-TW" sz="2000" b="1" i="0" u="none" strike="noStrike" cap="none" normalizeH="0" baseline="0" dirty="0">
                        <a:ln>
                          <a:noFill/>
                        </a:ln>
                        <a:solidFill>
                          <a:schemeClr val="accent3">
                            <a:lumMod val="10000"/>
                          </a:schemeClr>
                        </a:solidFill>
                        <a:effectLst/>
                        <a:latin typeface="+mj-ea"/>
                        <a:ea typeface="+mj-ea"/>
                        <a:sym typeface="Calibri" panose="020F0502020204030204" pitchFamily="34" charset="0"/>
                      </a:endParaRPr>
                    </a:p>
                    <a:p>
                      <a:pPr marL="0" marR="0" lvl="0" indent="0" algn="ctr" defTabSz="914400" rtl="0" eaLnBrk="1" fontAlgn="base" latinLnBrk="0" hangingPunct="1">
                        <a:lnSpc>
                          <a:spcPct val="102000"/>
                        </a:lnSpc>
                        <a:spcBef>
                          <a:spcPts val="600"/>
                        </a:spcBef>
                        <a:spcAft>
                          <a:spcPct val="40000"/>
                        </a:spcAft>
                        <a:buClrTx/>
                        <a:buSzTx/>
                        <a:buFont typeface="Arial" panose="020B0604020202020204"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zh-TW" altLang="en-US" sz="2000" b="1" i="0" u="none" strike="noStrike" cap="none" normalizeH="0" baseline="0" dirty="0">
                          <a:ln>
                            <a:noFill/>
                          </a:ln>
                          <a:solidFill>
                            <a:schemeClr val="accent3">
                              <a:lumMod val="10000"/>
                            </a:schemeClr>
                          </a:solidFill>
                          <a:effectLst/>
                          <a:latin typeface="+mj-ea"/>
                          <a:ea typeface="+mj-ea"/>
                          <a:sym typeface="Calibri" panose="020F0502020204030204" pitchFamily="34" charset="0"/>
                        </a:rPr>
                        <a:t>友誼、接納、參與</a:t>
                      </a:r>
                      <a:endParaRPr kumimoji="0" lang="en-US" altLang="zh-TW" sz="2000" b="1" i="0" u="none" strike="noStrike" cap="none" normalizeH="0" baseline="0" dirty="0">
                        <a:ln>
                          <a:noFill/>
                        </a:ln>
                        <a:solidFill>
                          <a:schemeClr val="accent3">
                            <a:lumMod val="10000"/>
                          </a:schemeClr>
                        </a:solidFill>
                        <a:effectLst/>
                        <a:latin typeface="+mj-ea"/>
                        <a:ea typeface="+mj-ea"/>
                        <a:sym typeface="Calibri" panose="020F0502020204030204" pitchFamily="34" charset="0"/>
                      </a:endParaRPr>
                    </a:p>
                    <a:p>
                      <a:pPr marL="0" marR="0" lvl="0" indent="0" algn="ctr" defTabSz="914400" rtl="0" eaLnBrk="1" fontAlgn="base" latinLnBrk="0" hangingPunct="1">
                        <a:lnSpc>
                          <a:spcPct val="102000"/>
                        </a:lnSpc>
                        <a:spcBef>
                          <a:spcPts val="600"/>
                        </a:spcBef>
                        <a:spcAft>
                          <a:spcPct val="40000"/>
                        </a:spcAft>
                        <a:buClrTx/>
                        <a:buSzTx/>
                        <a:buFont typeface="Arial" panose="020B0604020202020204"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zh-TW" altLang="en-US" sz="2000" b="1" i="0" u="none" strike="noStrike" cap="none" normalizeH="0" baseline="0" dirty="0">
                          <a:ln>
                            <a:noFill/>
                          </a:ln>
                          <a:solidFill>
                            <a:schemeClr val="accent3">
                              <a:lumMod val="10000"/>
                            </a:schemeClr>
                          </a:solidFill>
                          <a:effectLst/>
                          <a:latin typeface="+mj-ea"/>
                          <a:ea typeface="+mj-ea"/>
                          <a:sym typeface="Calibri" panose="020F0502020204030204" pitchFamily="34" charset="0"/>
                        </a:rPr>
                        <a:t>愛</a:t>
                      </a:r>
                      <a:r>
                        <a:rPr kumimoji="0" lang="zh-TW" altLang="en-US" sz="2000" b="1" i="0" u="none" strike="noStrike" kern="1200" cap="none" normalizeH="0" baseline="0" dirty="0">
                          <a:ln>
                            <a:noFill/>
                          </a:ln>
                          <a:solidFill>
                            <a:schemeClr val="accent3">
                              <a:lumMod val="10000"/>
                            </a:schemeClr>
                          </a:solidFill>
                          <a:effectLst/>
                          <a:latin typeface="+mj-ea"/>
                          <a:ea typeface="+mn-ea"/>
                          <a:cs typeface="+mn-cs"/>
                          <a:sym typeface="Calibri" panose="020F0502020204030204" pitchFamily="34" charset="0"/>
                        </a:rPr>
                        <a:t>、</a:t>
                      </a:r>
                      <a:r>
                        <a:rPr kumimoji="0" lang="zh-TW" altLang="en-US" sz="2000" b="1" i="0" u="none" strike="noStrike" cap="none" normalizeH="0" baseline="0" dirty="0">
                          <a:ln>
                            <a:noFill/>
                          </a:ln>
                          <a:solidFill>
                            <a:schemeClr val="accent3">
                              <a:lumMod val="10000"/>
                            </a:schemeClr>
                          </a:solidFill>
                          <a:effectLst/>
                          <a:latin typeface="+mj-ea"/>
                          <a:ea typeface="+mj-ea"/>
                          <a:sym typeface="Calibri" panose="020F0502020204030204" pitchFamily="34" charset="0"/>
                        </a:rPr>
                        <a:t>關心</a:t>
                      </a:r>
                      <a:r>
                        <a:rPr kumimoji="0" lang="zh-TW" altLang="en-US" sz="2000" b="1" i="0" u="none" strike="noStrike" kern="1200" cap="none" normalizeH="0" baseline="0" dirty="0">
                          <a:ln>
                            <a:noFill/>
                          </a:ln>
                          <a:solidFill>
                            <a:schemeClr val="accent3">
                              <a:lumMod val="10000"/>
                            </a:schemeClr>
                          </a:solidFill>
                          <a:effectLst/>
                          <a:latin typeface="+mj-ea"/>
                          <a:ea typeface="+mn-ea"/>
                          <a:cs typeface="+mn-cs"/>
                          <a:sym typeface="Calibri" panose="020F0502020204030204" pitchFamily="34" charset="0"/>
                        </a:rPr>
                        <a:t>、</a:t>
                      </a:r>
                      <a:r>
                        <a:rPr kumimoji="0" lang="zh-TW" altLang="en-US" sz="2000" b="1" i="0" u="none" strike="noStrike" cap="none" normalizeH="0" baseline="0" dirty="0">
                          <a:ln>
                            <a:noFill/>
                          </a:ln>
                          <a:solidFill>
                            <a:schemeClr val="accent3">
                              <a:lumMod val="10000"/>
                            </a:schemeClr>
                          </a:solidFill>
                          <a:effectLst/>
                          <a:latin typeface="+mj-ea"/>
                          <a:ea typeface="+mj-ea"/>
                          <a:sym typeface="Calibri" panose="020F0502020204030204" pitchFamily="34" charset="0"/>
                        </a:rPr>
                        <a:t>歸屬</a:t>
                      </a:r>
                    </a:p>
                    <a:p>
                      <a:pPr marL="0" marR="0" lvl="0" indent="0" algn="ctr" defTabSz="914400" rtl="0" eaLnBrk="1" fontAlgn="base" latinLnBrk="0" hangingPunct="1">
                        <a:lnSpc>
                          <a:spcPct val="102000"/>
                        </a:lnSpc>
                        <a:spcBef>
                          <a:spcPts val="600"/>
                        </a:spcBef>
                        <a:spcAft>
                          <a:spcPct val="40000"/>
                        </a:spcAft>
                        <a:buClrTx/>
                        <a:buSzTx/>
                        <a:buFont typeface="Arial" panose="020B0604020202020204"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zh-TW" altLang="en-US" sz="2000" b="1" i="0" u="none" strike="noStrike" cap="none" normalizeH="0" baseline="0" dirty="0">
                        <a:ln>
                          <a:noFill/>
                        </a:ln>
                        <a:solidFill>
                          <a:schemeClr val="accent3">
                            <a:lumMod val="10000"/>
                          </a:schemeClr>
                        </a:solidFill>
                        <a:effectLst/>
                        <a:latin typeface="+mj-ea"/>
                        <a:ea typeface="+mj-ea"/>
                        <a:sym typeface="Calibri" panose="020F0502020204030204" pitchFamily="34" charset="0"/>
                      </a:endParaRPr>
                    </a:p>
                  </a:txBody>
                  <a:tcPr marL="86250" marR="86250" marT="35090" marB="35090"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EFF3EA"/>
                    </a:solidFill>
                  </a:tcPr>
                </a:tc>
                <a:extLst>
                  <a:ext uri="{0D108BD9-81ED-4DB2-BD59-A6C34878D82A}">
                    <a16:rowId xmlns:a16="http://schemas.microsoft.com/office/drawing/2014/main" val="328945863"/>
                  </a:ext>
                </a:extLst>
              </a:tr>
              <a:tr h="1097116">
                <a:tc>
                  <a:txBody>
                    <a:bodyPr/>
                    <a:lstStyle/>
                    <a:p>
                      <a:pPr marL="0" marR="0" lvl="0" indent="0" algn="ctr" defTabSz="914400" rtl="0" eaLnBrk="1" fontAlgn="base" latinLnBrk="0" hangingPunct="1">
                        <a:lnSpc>
                          <a:spcPts val="2880"/>
                        </a:lnSpc>
                        <a:spcBef>
                          <a:spcPts val="600"/>
                        </a:spcBef>
                        <a:spcAft>
                          <a:spcPct val="40000"/>
                        </a:spcAft>
                        <a:buClrTx/>
                        <a:buSzTx/>
                        <a:buFont typeface="Arial" panose="020B0604020202020204"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zh-TW" altLang="en-US" sz="2400" b="1" i="0" u="none" strike="noStrike" cap="none" normalizeH="0" baseline="0" dirty="0">
                          <a:ln>
                            <a:noFill/>
                          </a:ln>
                          <a:solidFill>
                            <a:schemeClr val="accent3">
                              <a:lumMod val="10000"/>
                            </a:schemeClr>
                          </a:solidFill>
                          <a:effectLst/>
                          <a:latin typeface="+mj-ea"/>
                          <a:ea typeface="+mj-ea"/>
                          <a:sym typeface="Calibri" panose="020F0502020204030204" pitchFamily="34" charset="0"/>
                        </a:rPr>
                        <a:t>騷擾</a:t>
                      </a:r>
                      <a:br>
                        <a:rPr kumimoji="0" lang="en-US" altLang="zh-TW" sz="2400" b="1" i="0" u="none" strike="noStrike" cap="none" normalizeH="0" baseline="0" dirty="0">
                          <a:ln>
                            <a:noFill/>
                          </a:ln>
                          <a:solidFill>
                            <a:schemeClr val="accent3">
                              <a:lumMod val="10000"/>
                            </a:schemeClr>
                          </a:solidFill>
                          <a:effectLst/>
                          <a:latin typeface="+mj-ea"/>
                          <a:ea typeface="+mj-ea"/>
                          <a:sym typeface="Calibri" panose="020F0502020204030204" pitchFamily="34" charset="0"/>
                        </a:rPr>
                      </a:br>
                      <a:r>
                        <a:rPr kumimoji="0" lang="zh-TW" altLang="en-US" sz="2400" b="1" i="0" u="none" strike="noStrike" cap="none" normalizeH="0" baseline="0" dirty="0">
                          <a:ln>
                            <a:noFill/>
                          </a:ln>
                          <a:solidFill>
                            <a:schemeClr val="accent3">
                              <a:lumMod val="10000"/>
                            </a:schemeClr>
                          </a:solidFill>
                          <a:effectLst/>
                          <a:latin typeface="+mj-ea"/>
                          <a:ea typeface="+mj-ea"/>
                          <a:sym typeface="Arial" panose="020B0604020202020204" pitchFamily="34" charset="0"/>
                        </a:rPr>
                        <a:t>戲弄</a:t>
                      </a:r>
                      <a:endParaRPr kumimoji="0" lang="zh-TW" altLang="en-US" sz="2400" b="1" i="0" u="none" strike="noStrike" cap="none" normalizeH="0" baseline="0" dirty="0">
                        <a:ln>
                          <a:noFill/>
                        </a:ln>
                        <a:solidFill>
                          <a:schemeClr val="accent3">
                            <a:lumMod val="10000"/>
                          </a:schemeClr>
                        </a:solidFill>
                        <a:effectLst/>
                        <a:latin typeface="+mj-ea"/>
                        <a:ea typeface="+mj-ea"/>
                        <a:sym typeface="Calibri" panose="020F0502020204030204" pitchFamily="34" charset="0"/>
                      </a:endParaRPr>
                    </a:p>
                  </a:txBody>
                  <a:tcPr marL="86250" marR="86250" marT="35090" marB="35090"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2000"/>
                        </a:lnSpc>
                        <a:spcBef>
                          <a:spcPts val="600"/>
                        </a:spcBef>
                        <a:spcAft>
                          <a:spcPct val="40000"/>
                        </a:spcAft>
                        <a:buClrTx/>
                        <a:buSzTx/>
                        <a:buFont typeface="Arial" panose="020B0604020202020204"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zh-TW" altLang="en-US" sz="2400" b="1" i="0" u="none" strike="noStrike" cap="none" normalizeH="0" baseline="0" dirty="0">
                          <a:ln>
                            <a:noFill/>
                          </a:ln>
                          <a:solidFill>
                            <a:schemeClr val="accent3">
                              <a:lumMod val="10000"/>
                            </a:schemeClr>
                          </a:solidFill>
                          <a:effectLst/>
                          <a:latin typeface="+mj-ea"/>
                          <a:ea typeface="+mj-ea"/>
                          <a:sym typeface="Calibri" panose="020F0502020204030204" pitchFamily="34" charset="0"/>
                        </a:rPr>
                        <a:t>被騷擾、被玩弄、被誤解</a:t>
                      </a:r>
                    </a:p>
                  </a:txBody>
                  <a:tcPr marL="86250" marR="86250" marT="35090" marB="35090"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DEE7D1"/>
                    </a:solidFill>
                  </a:tcPr>
                </a:tc>
                <a:tc>
                  <a:txBody>
                    <a:bodyPr/>
                    <a:lstStyle/>
                    <a:p>
                      <a:pPr marL="0" marR="0" lvl="0" indent="0" algn="ctr" defTabSz="914400" rtl="0" eaLnBrk="1" fontAlgn="base" latinLnBrk="0" hangingPunct="1">
                        <a:lnSpc>
                          <a:spcPct val="102000"/>
                        </a:lnSpc>
                        <a:spcBef>
                          <a:spcPts val="600"/>
                        </a:spcBef>
                        <a:spcAft>
                          <a:spcPct val="40000"/>
                        </a:spcAft>
                        <a:buClrTx/>
                        <a:buSzTx/>
                        <a:buFont typeface="Arial" panose="020B0604020202020204"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zh-TW" altLang="en-US" sz="2000" b="1" i="0" u="none" strike="noStrike" cap="none" normalizeH="0" baseline="0" dirty="0">
                          <a:ln>
                            <a:noFill/>
                          </a:ln>
                          <a:solidFill>
                            <a:schemeClr val="accent3">
                              <a:lumMod val="10000"/>
                            </a:schemeClr>
                          </a:solidFill>
                          <a:effectLst/>
                          <a:latin typeface="+mj-ea"/>
                          <a:ea typeface="+mj-ea"/>
                          <a:sym typeface="Calibri" panose="020F0502020204030204" pitchFamily="34" charset="0"/>
                        </a:rPr>
                        <a:t>惱怒、委屈、困惑</a:t>
                      </a:r>
                    </a:p>
                  </a:txBody>
                  <a:tcPr marL="86250" marR="86250" marT="35090" marB="35090"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DEE7D1"/>
                    </a:solidFill>
                  </a:tcPr>
                </a:tc>
                <a:tc>
                  <a:txBody>
                    <a:bodyPr/>
                    <a:lstStyle/>
                    <a:p>
                      <a:pPr marL="0" marR="0" lvl="0" indent="0" algn="ctr" defTabSz="914400" rtl="0" eaLnBrk="1" fontAlgn="base" latinLnBrk="0" hangingPunct="1">
                        <a:lnSpc>
                          <a:spcPct val="102000"/>
                        </a:lnSpc>
                        <a:spcBef>
                          <a:spcPts val="600"/>
                        </a:spcBef>
                        <a:spcAft>
                          <a:spcPct val="40000"/>
                        </a:spcAft>
                        <a:buClrTx/>
                        <a:buSzTx/>
                        <a:buFont typeface="Arial" panose="020B0604020202020204"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zh-TW" altLang="en-US" sz="2000" b="1" i="0" u="none" strike="noStrike" cap="none" normalizeH="0" baseline="0" dirty="0">
                          <a:ln>
                            <a:noFill/>
                          </a:ln>
                          <a:solidFill>
                            <a:schemeClr val="accent3">
                              <a:lumMod val="10000"/>
                            </a:schemeClr>
                          </a:solidFill>
                          <a:effectLst/>
                          <a:latin typeface="+mj-ea"/>
                          <a:ea typeface="+mj-ea"/>
                          <a:sym typeface="Calibri" panose="020F0502020204030204" pitchFamily="34" charset="0"/>
                        </a:rPr>
                        <a:t>自主、尊重、傾聽</a:t>
                      </a:r>
                    </a:p>
                  </a:txBody>
                  <a:tcPr marL="86250" marR="86250" marT="35090" marB="35090"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DEE7D1"/>
                    </a:solidFill>
                  </a:tcPr>
                </a:tc>
                <a:extLst>
                  <a:ext uri="{0D108BD9-81ED-4DB2-BD59-A6C34878D82A}">
                    <a16:rowId xmlns:a16="http://schemas.microsoft.com/office/drawing/2014/main" val="10004"/>
                  </a:ext>
                </a:extLst>
              </a:tr>
            </a:tbl>
          </a:graphicData>
        </a:graphic>
      </p:graphicFrame>
      <p:sp>
        <p:nvSpPr>
          <p:cNvPr id="4" name="標題 3"/>
          <p:cNvSpPr>
            <a:spLocks noGrp="1"/>
          </p:cNvSpPr>
          <p:nvPr>
            <p:ph type="title"/>
          </p:nvPr>
        </p:nvSpPr>
        <p:spPr>
          <a:xfrm>
            <a:off x="593560" y="61161"/>
            <a:ext cx="10973601" cy="1375156"/>
          </a:xfrm>
        </p:spPr>
        <p:txBody>
          <a:bodyPr/>
          <a:lstStyle/>
          <a:p>
            <a:r>
              <a:rPr lang="zh-TW" altLang="en-US" dirty="0"/>
              <a:t>想法可以連結到感受與需要</a:t>
            </a:r>
          </a:p>
        </p:txBody>
      </p:sp>
      <p:sp>
        <p:nvSpPr>
          <p:cNvPr id="5" name="投影片編號版面配置區 4"/>
          <p:cNvSpPr>
            <a:spLocks noGrp="1"/>
          </p:cNvSpPr>
          <p:nvPr>
            <p:ph type="sldNum" idx="12"/>
          </p:nvPr>
        </p:nvSpPr>
        <p:spPr>
          <a:ln>
            <a:noFill/>
          </a:ln>
        </p:spPr>
        <p:txBody>
          <a:bodyPr/>
          <a:lstStyle/>
          <a:p>
            <a:fld id="{00000000-1234-1234-1234-123412341234}" type="slidenum">
              <a:rPr lang="en" smtClean="0"/>
              <a:pPr/>
              <a:t>66</a:t>
            </a:fld>
            <a:endParaRPr lang="en" dirty="0"/>
          </a:p>
        </p:txBody>
      </p:sp>
    </p:spTree>
    <p:extLst>
      <p:ext uri="{BB962C8B-B14F-4D97-AF65-F5344CB8AC3E}">
        <p14:creationId xmlns:p14="http://schemas.microsoft.com/office/powerpoint/2010/main" val="287443737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3" name="標題 1048654"/>
          <p:cNvSpPr>
            <a:spLocks noGrp="1"/>
          </p:cNvSpPr>
          <p:nvPr>
            <p:ph type="title"/>
          </p:nvPr>
        </p:nvSpPr>
        <p:spPr/>
        <p:txBody>
          <a:bodyPr/>
          <a:lstStyle/>
          <a:p>
            <a:r>
              <a:rPr lang="zh-TW" altLang="en-US" dirty="0"/>
              <a:t>修復式對話─非暴力溝通練習</a:t>
            </a:r>
            <a:endParaRPr lang="zh-TW" dirty="0"/>
          </a:p>
        </p:txBody>
      </p:sp>
      <p:graphicFrame>
        <p:nvGraphicFramePr>
          <p:cNvPr id="4194304" name="表格 4194303"/>
          <p:cNvGraphicFramePr>
            <a:graphicFrameLocks/>
          </p:cNvGraphicFramePr>
          <p:nvPr/>
        </p:nvGraphicFramePr>
        <p:xfrm>
          <a:off x="411480" y="1423480"/>
          <a:ext cx="11292840" cy="5070411"/>
        </p:xfrm>
        <a:graphic>
          <a:graphicData uri="http://schemas.openxmlformats.org/drawingml/2006/table">
            <a:tbl>
              <a:tblPr firstRow="1" bandRow="1">
                <a:tableStyleId>{9DCAF9ED-07DC-4A11-8D7F-57B35C25682E}</a:tableStyleId>
              </a:tblPr>
              <a:tblGrid>
                <a:gridCol w="4602480">
                  <a:extLst>
                    <a:ext uri="{9D8B030D-6E8A-4147-A177-3AD203B41FA5}">
                      <a16:colId xmlns:a16="http://schemas.microsoft.com/office/drawing/2014/main" val="20000"/>
                    </a:ext>
                  </a:extLst>
                </a:gridCol>
                <a:gridCol w="6690360">
                  <a:extLst>
                    <a:ext uri="{9D8B030D-6E8A-4147-A177-3AD203B41FA5}">
                      <a16:colId xmlns:a16="http://schemas.microsoft.com/office/drawing/2014/main" val="20001"/>
                    </a:ext>
                  </a:extLst>
                </a:gridCol>
              </a:tblGrid>
              <a:tr h="620331">
                <a:tc>
                  <a:txBody>
                    <a:bodyPr/>
                    <a:lstStyle/>
                    <a:p>
                      <a:pPr algn="ctr"/>
                      <a:r>
                        <a:rPr lang="zh-TW" altLang="en-US" sz="3200" dirty="0">
                          <a:latin typeface="Gen Jyuu Gothic Bold" pitchFamily="34" charset="-120"/>
                          <a:ea typeface="Gen Jyuu Gothic Bold" pitchFamily="34" charset="-120"/>
                          <a:cs typeface="Gen Jyuu Gothic Bold" pitchFamily="34" charset="-120"/>
                        </a:rPr>
                        <a:t>常見對話</a:t>
                      </a:r>
                      <a:endParaRPr lang="zh-TW" altLang="en-US" sz="3200" dirty="0">
                        <a:solidFill>
                          <a:srgbClr val="FFFFFF"/>
                        </a:solidFill>
                        <a:latin typeface="Gen Jyuu Gothic Bold" pitchFamily="34" charset="-120"/>
                        <a:ea typeface="Gen Jyuu Gothic Bold" pitchFamily="34" charset="-120"/>
                        <a:cs typeface="Gen Jyuu Gothic Bold" pitchFamily="34" charset="-120"/>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4BFD8"/>
                    </a:solidFill>
                  </a:tcPr>
                </a:tc>
                <a:tc>
                  <a:txBody>
                    <a:bodyPr/>
                    <a:lstStyle/>
                    <a:p>
                      <a:pPr algn="ctr"/>
                      <a:r>
                        <a:rPr lang="zh-TW" altLang="en-US" sz="3200" kern="1200" dirty="0">
                          <a:latin typeface="Gen Jyuu Gothic Bold" pitchFamily="34" charset="-120"/>
                          <a:ea typeface="Gen Jyuu Gothic Bold" pitchFamily="34" charset="-120"/>
                          <a:cs typeface="Gen Jyuu Gothic Bold" pitchFamily="34" charset="-120"/>
                        </a:rPr>
                        <a:t>非暴力溝通</a:t>
                      </a:r>
                      <a:endParaRPr lang="zh-TW" altLang="en-US" sz="3200" b="1" kern="1200" dirty="0">
                        <a:solidFill>
                          <a:srgbClr val="FFFFFF"/>
                        </a:solidFill>
                        <a:latin typeface="Gen Jyuu Gothic Bold" pitchFamily="34" charset="-120"/>
                        <a:ea typeface="Gen Jyuu Gothic Bold" pitchFamily="34" charset="-120"/>
                        <a:cs typeface="Gen Jyuu Gothic Bold" pitchFamily="34" charset="-120"/>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4BFD8"/>
                    </a:solidFill>
                  </a:tcPr>
                </a:tc>
                <a:extLst>
                  <a:ext uri="{0D108BD9-81ED-4DB2-BD59-A6C34878D82A}">
                    <a16:rowId xmlns:a16="http://schemas.microsoft.com/office/drawing/2014/main" val="10000"/>
                  </a:ext>
                </a:extLst>
              </a:tr>
              <a:tr h="741680">
                <a:tc>
                  <a:txBody>
                    <a:bodyPr/>
                    <a:lstStyle/>
                    <a:p>
                      <a:r>
                        <a:rPr lang="zh-TW" altLang="en-US" sz="2400" dirty="0">
                          <a:solidFill>
                            <a:schemeClr val="accent2">
                              <a:lumMod val="25000"/>
                            </a:schemeClr>
                          </a:solidFill>
                          <a:latin typeface="Gen Jyuu Gothic Bold" pitchFamily="34" charset="-120"/>
                          <a:ea typeface="Gen Jyuu Gothic Bold" pitchFamily="34" charset="-120"/>
                          <a:cs typeface="Gen Jyuu Gothic Bold" pitchFamily="34" charset="-120"/>
                        </a:rPr>
                        <a:t>妳哭有什麼用呢，不要再哭了</a:t>
                      </a:r>
                      <a:r>
                        <a:rPr lang="en-US" altLang="zh-TW" sz="2400" dirty="0">
                          <a:solidFill>
                            <a:schemeClr val="accent2">
                              <a:lumMod val="25000"/>
                            </a:schemeClr>
                          </a:solidFill>
                          <a:latin typeface="Gen Jyuu Gothic Bold" pitchFamily="34" charset="-120"/>
                          <a:ea typeface="Gen Jyuu Gothic Bold" pitchFamily="34" charset="-120"/>
                          <a:cs typeface="Gen Jyuu Gothic Bold" pitchFamily="34" charset="-120"/>
                        </a:rPr>
                        <a:t>!</a:t>
                      </a:r>
                      <a:endParaRPr lang="zh-TW" altLang="en-US" sz="2400" dirty="0">
                        <a:solidFill>
                          <a:schemeClr val="accent2">
                            <a:lumMod val="25000"/>
                          </a:schemeClr>
                        </a:solidFill>
                        <a:latin typeface="Gen Jyuu Gothic Bold" pitchFamily="34" charset="-120"/>
                        <a:ea typeface="Gen Jyuu Gothic Bold" pitchFamily="34" charset="-120"/>
                        <a:cs typeface="Gen Jyuu Gothic Bold" pitchFamily="34" charset="-120"/>
                      </a:endParaRPr>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zh-TW" altLang="en-US" sz="2400" dirty="0">
                          <a:solidFill>
                            <a:srgbClr val="663300"/>
                          </a:solidFill>
                          <a:latin typeface="Gen Jyuu Gothic Bold" pitchFamily="34" charset="-120"/>
                          <a:ea typeface="Gen Jyuu Gothic Bold" pitchFamily="34" charset="-120"/>
                          <a:cs typeface="Gen Jyuu Gothic Bold" pitchFamily="34" charset="-120"/>
                        </a:rPr>
                        <a:t>看到妳哭，老師很擔心，</a:t>
                      </a:r>
                      <a:br>
                        <a:rPr lang="en-US" altLang="zh-TW" sz="2400" dirty="0">
                          <a:solidFill>
                            <a:srgbClr val="663300"/>
                          </a:solidFill>
                          <a:latin typeface="Gen Jyuu Gothic Bold" pitchFamily="34" charset="-120"/>
                          <a:ea typeface="Gen Jyuu Gothic Bold" pitchFamily="34" charset="-120"/>
                          <a:cs typeface="Gen Jyuu Gothic Bold" pitchFamily="34" charset="-120"/>
                        </a:rPr>
                      </a:br>
                      <a:r>
                        <a:rPr lang="zh-TW" altLang="en-US" sz="2400" dirty="0">
                          <a:solidFill>
                            <a:srgbClr val="663300"/>
                          </a:solidFill>
                          <a:latin typeface="Gen Jyuu Gothic Bold" pitchFamily="34" charset="-120"/>
                          <a:ea typeface="Gen Jyuu Gothic Bold" pitchFamily="34" charset="-120"/>
                          <a:cs typeface="Gen Jyuu Gothic Bold" pitchFamily="34" charset="-120"/>
                        </a:rPr>
                        <a:t>可以告訴我發生什麼事了嗎</a:t>
                      </a:r>
                      <a:r>
                        <a:rPr lang="en-US" altLang="zh-TW" sz="2400" dirty="0">
                          <a:solidFill>
                            <a:srgbClr val="663300"/>
                          </a:solidFill>
                          <a:latin typeface="Gen Jyuu Gothic Bold" pitchFamily="34" charset="-120"/>
                          <a:ea typeface="Gen Jyuu Gothic Bold" pitchFamily="34" charset="-120"/>
                          <a:cs typeface="Gen Jyuu Gothic Bold" pitchFamily="34" charset="-120"/>
                        </a:rPr>
                        <a:t>?</a:t>
                      </a:r>
                      <a:endParaRPr lang="zh-TW" altLang="en-US" sz="2400" dirty="0">
                        <a:solidFill>
                          <a:srgbClr val="663300"/>
                        </a:solidFill>
                        <a:latin typeface="Gen Jyuu Gothic Bold" pitchFamily="34" charset="-120"/>
                        <a:ea typeface="Gen Jyuu Gothic Bold" pitchFamily="34" charset="-120"/>
                        <a:cs typeface="Gen Jyuu Gothic Bold" pitchFamily="34" charset="-120"/>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741680">
                <a:tc>
                  <a:txBody>
                    <a:bodyPr/>
                    <a:lstStyle/>
                    <a:p>
                      <a:r>
                        <a:rPr lang="zh-TW" altLang="en-US" sz="2300" dirty="0">
                          <a:solidFill>
                            <a:schemeClr val="accent2">
                              <a:lumMod val="25000"/>
                            </a:schemeClr>
                          </a:solidFill>
                          <a:latin typeface="Gen Jyuu Gothic Bold" pitchFamily="34" charset="-120"/>
                          <a:ea typeface="Gen Jyuu Gothic Bold" pitchFamily="34" charset="-120"/>
                          <a:cs typeface="Gen Jyuu Gothic Bold" pitchFamily="34" charset="-120"/>
                        </a:rPr>
                        <a:t>上課不要一直講話，這是不對的！</a:t>
                      </a:r>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zh-TW" altLang="en-US" sz="2400" dirty="0">
                          <a:solidFill>
                            <a:srgbClr val="663300"/>
                          </a:solidFill>
                          <a:latin typeface="Gen Jyuu Gothic Bold" pitchFamily="34" charset="-120"/>
                          <a:ea typeface="Gen Jyuu Gothic Bold" pitchFamily="34" charset="-120"/>
                          <a:cs typeface="Gen Jyuu Gothic Bold" pitchFamily="34" charset="-120"/>
                        </a:rPr>
                        <a:t>同學在上課時講話，讓老師感到很挫折，</a:t>
                      </a:r>
                      <a:br>
                        <a:rPr lang="en-US" altLang="zh-TW" sz="2400" dirty="0">
                          <a:solidFill>
                            <a:srgbClr val="663300"/>
                          </a:solidFill>
                          <a:latin typeface="Gen Jyuu Gothic Bold" pitchFamily="34" charset="-120"/>
                          <a:ea typeface="Gen Jyuu Gothic Bold" pitchFamily="34" charset="-120"/>
                          <a:cs typeface="Gen Jyuu Gothic Bold" pitchFamily="34" charset="-120"/>
                        </a:rPr>
                      </a:br>
                      <a:r>
                        <a:rPr lang="zh-TW" altLang="en-US" sz="2400" dirty="0">
                          <a:solidFill>
                            <a:srgbClr val="663300"/>
                          </a:solidFill>
                          <a:latin typeface="Gen Jyuu Gothic Bold" pitchFamily="34" charset="-120"/>
                          <a:ea typeface="Gen Jyuu Gothic Bold" pitchFamily="34" charset="-120"/>
                          <a:cs typeface="Gen Jyuu Gothic Bold" pitchFamily="34" charset="-120"/>
                        </a:rPr>
                        <a:t>請問是不是有什麼地方不太懂呢？</a:t>
                      </a: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741680">
                <a:tc>
                  <a:txBody>
                    <a:bodyPr/>
                    <a:lstStyle/>
                    <a:p>
                      <a:r>
                        <a:rPr lang="zh-TW" altLang="en-US" sz="2400" dirty="0">
                          <a:solidFill>
                            <a:schemeClr val="accent2">
                              <a:lumMod val="25000"/>
                            </a:schemeClr>
                          </a:solidFill>
                          <a:latin typeface="Gen Jyuu Gothic Bold" pitchFamily="34" charset="-120"/>
                          <a:ea typeface="Gen Jyuu Gothic Bold" pitchFamily="34" charset="-120"/>
                          <a:cs typeface="Gen Jyuu Gothic Bold" pitchFamily="34" charset="-120"/>
                        </a:rPr>
                        <a:t>這樣是不對的，你不該那樣做！</a:t>
                      </a:r>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zh-TW" altLang="en-US" sz="2400" dirty="0">
                          <a:solidFill>
                            <a:srgbClr val="663300"/>
                          </a:solidFill>
                          <a:latin typeface="Gen Jyuu Gothic Bold" pitchFamily="34" charset="-120"/>
                          <a:ea typeface="Gen Jyuu Gothic Bold" pitchFamily="34" charset="-120"/>
                          <a:cs typeface="Gen Jyuu Gothic Bold" pitchFamily="34" charset="-120"/>
                        </a:rPr>
                        <a:t>看到你那樣做，老師很困惑，可以告訴老師你當時的想法嗎</a:t>
                      </a:r>
                      <a:r>
                        <a:rPr lang="en-US" altLang="zh-TW" sz="2400" dirty="0">
                          <a:solidFill>
                            <a:srgbClr val="663300"/>
                          </a:solidFill>
                          <a:latin typeface="Gen Jyuu Gothic Bold" pitchFamily="34" charset="-120"/>
                          <a:ea typeface="Gen Jyuu Gothic Bold" pitchFamily="34" charset="-120"/>
                          <a:cs typeface="Gen Jyuu Gothic Bold" pitchFamily="34" charset="-120"/>
                        </a:rPr>
                        <a:t>?</a:t>
                      </a:r>
                      <a:endParaRPr lang="zh-TW" altLang="en-US" sz="2400" dirty="0">
                        <a:solidFill>
                          <a:srgbClr val="663300"/>
                        </a:solidFill>
                        <a:latin typeface="Gen Jyuu Gothic Bold" pitchFamily="34" charset="-120"/>
                        <a:ea typeface="Gen Jyuu Gothic Bold" pitchFamily="34" charset="-120"/>
                        <a:cs typeface="Gen Jyuu Gothic Bold" pitchFamily="34" charset="-120"/>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741680">
                <a:tc>
                  <a:txBody>
                    <a:bodyPr/>
                    <a:lstStyle/>
                    <a:p>
                      <a:r>
                        <a:rPr lang="zh-TW" altLang="en-US" sz="2400" dirty="0">
                          <a:solidFill>
                            <a:schemeClr val="accent2">
                              <a:lumMod val="25000"/>
                            </a:schemeClr>
                          </a:solidFill>
                          <a:latin typeface="Gen Jyuu Gothic Bold" pitchFamily="34" charset="-120"/>
                          <a:ea typeface="Gen Jyuu Gothic Bold" pitchFamily="34" charset="-120"/>
                          <a:cs typeface="Gen Jyuu Gothic Bold" pitchFamily="34" charset="-120"/>
                        </a:rPr>
                        <a:t>你們吵什麼吵！都給我安靜！</a:t>
                      </a:r>
                      <a:endParaRPr lang="en-US" altLang="zh-TW" sz="2400" dirty="0">
                        <a:solidFill>
                          <a:schemeClr val="accent2">
                            <a:lumMod val="25000"/>
                          </a:schemeClr>
                        </a:solidFill>
                        <a:latin typeface="Gen Jyuu Gothic Bold" pitchFamily="34" charset="-120"/>
                        <a:ea typeface="Gen Jyuu Gothic Bold" pitchFamily="34" charset="-120"/>
                        <a:cs typeface="Gen Jyuu Gothic Bold" pitchFamily="34" charset="-120"/>
                      </a:endParaRPr>
                    </a:p>
                    <a:p>
                      <a:endParaRPr lang="zh-TW" altLang="en-US" sz="2400" dirty="0">
                        <a:solidFill>
                          <a:schemeClr val="accent2">
                            <a:lumMod val="25000"/>
                          </a:schemeClr>
                        </a:solidFill>
                        <a:latin typeface="Gen Jyuu Gothic Bold" pitchFamily="34" charset="-120"/>
                        <a:ea typeface="Gen Jyuu Gothic Bold" pitchFamily="34" charset="-120"/>
                        <a:cs typeface="Gen Jyuu Gothic Bold" pitchFamily="34" charset="-120"/>
                      </a:endParaRPr>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zh-TW" altLang="en-US" sz="2400" dirty="0">
                          <a:solidFill>
                            <a:srgbClr val="663300"/>
                          </a:solidFill>
                          <a:latin typeface="Gen Jyuu Gothic Bold" pitchFamily="34" charset="-120"/>
                          <a:ea typeface="Gen Jyuu Gothic Bold" pitchFamily="34" charset="-120"/>
                          <a:cs typeface="Gen Jyuu Gothic Bold" pitchFamily="34" charset="-120"/>
                        </a:rPr>
                        <a:t>聽到你們說話，老師感到很有壓力，</a:t>
                      </a:r>
                      <a:endParaRPr lang="en-US" altLang="zh-TW" sz="2400" dirty="0">
                        <a:solidFill>
                          <a:srgbClr val="663300"/>
                        </a:solidFill>
                        <a:latin typeface="Gen Jyuu Gothic Bold" pitchFamily="34" charset="-120"/>
                        <a:ea typeface="Gen Jyuu Gothic Bold" pitchFamily="34" charset="-120"/>
                        <a:cs typeface="Gen Jyuu Gothic Bold" pitchFamily="34" charset="-120"/>
                      </a:endParaRPr>
                    </a:p>
                    <a:p>
                      <a:r>
                        <a:rPr lang="zh-TW" altLang="en-US" sz="2400" dirty="0">
                          <a:solidFill>
                            <a:srgbClr val="663300"/>
                          </a:solidFill>
                          <a:latin typeface="Gen Jyuu Gothic Bold" pitchFamily="34" charset="-120"/>
                          <a:ea typeface="Gen Jyuu Gothic Bold" pitchFamily="34" charset="-120"/>
                          <a:cs typeface="Gen Jyuu Gothic Bold" pitchFamily="34" charset="-120"/>
                        </a:rPr>
                        <a:t>你們如果能安靜下來，老師就可以輕鬆的分享知識了。</a:t>
                      </a: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741680">
                <a:tc>
                  <a:txBody>
                    <a:bodyPr/>
                    <a:lstStyle/>
                    <a:p>
                      <a:r>
                        <a:rPr lang="zh-TW" altLang="en-US" sz="2300" dirty="0">
                          <a:solidFill>
                            <a:schemeClr val="accent2">
                              <a:lumMod val="25000"/>
                            </a:schemeClr>
                          </a:solidFill>
                          <a:latin typeface="Gen Jyuu Gothic Bold" pitchFamily="34" charset="-120"/>
                          <a:ea typeface="Gen Jyuu Gothic Bold" pitchFamily="34" charset="-120"/>
                          <a:cs typeface="Gen Jyuu Gothic Bold" pitchFamily="34" charset="-120"/>
                        </a:rPr>
                        <a:t>別鬧了！別再讓我看到你們打架！</a:t>
                      </a:r>
                      <a:endParaRPr lang="en-US" altLang="zh-TW" sz="2300" dirty="0">
                        <a:solidFill>
                          <a:schemeClr val="accent2">
                            <a:lumMod val="25000"/>
                          </a:schemeClr>
                        </a:solidFill>
                        <a:latin typeface="Gen Jyuu Gothic Bold" pitchFamily="34" charset="-120"/>
                        <a:ea typeface="Gen Jyuu Gothic Bold" pitchFamily="34" charset="-120"/>
                        <a:cs typeface="Gen Jyuu Gothic Bold" pitchFamily="34" charset="-120"/>
                      </a:endParaRPr>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zh-TW" altLang="en-US" sz="2300" dirty="0">
                          <a:solidFill>
                            <a:srgbClr val="663300"/>
                          </a:solidFill>
                          <a:latin typeface="Gen Jyuu Gothic Bold" pitchFamily="34" charset="-120"/>
                          <a:ea typeface="Gen Jyuu Gothic Bold" pitchFamily="34" charset="-120"/>
                          <a:cs typeface="Gen Jyuu Gothic Bold" pitchFamily="34" charset="-120"/>
                        </a:rPr>
                        <a:t>看到你跟他打架老師也嚇到，可以告訴我發生什麼事了嗎</a:t>
                      </a:r>
                      <a:r>
                        <a:rPr lang="en-US" altLang="zh-TW" sz="2300" dirty="0">
                          <a:solidFill>
                            <a:srgbClr val="663300"/>
                          </a:solidFill>
                          <a:latin typeface="Gen Jyuu Gothic Bold" pitchFamily="34" charset="-120"/>
                          <a:ea typeface="Gen Jyuu Gothic Bold" pitchFamily="34" charset="-120"/>
                          <a:cs typeface="Gen Jyuu Gothic Bold" pitchFamily="34" charset="-120"/>
                        </a:rPr>
                        <a:t>?</a:t>
                      </a:r>
                      <a:endParaRPr lang="zh-TW" altLang="en-US" sz="2300" dirty="0">
                        <a:solidFill>
                          <a:srgbClr val="663300"/>
                        </a:solidFill>
                        <a:latin typeface="Gen Jyuu Gothic Bold" pitchFamily="34" charset="-120"/>
                        <a:ea typeface="Gen Jyuu Gothic Bold" pitchFamily="34" charset="-120"/>
                        <a:cs typeface="Gen Jyuu Gothic Bold" pitchFamily="34" charset="-120"/>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2" name="矩形 1"/>
          <p:cNvSpPr/>
          <p:nvPr/>
        </p:nvSpPr>
        <p:spPr bwMode="auto">
          <a:xfrm>
            <a:off x="5015880" y="1977240"/>
            <a:ext cx="6703680" cy="875696"/>
          </a:xfrm>
          <a:prstGeom prst="rect">
            <a:avLst/>
          </a:prstGeom>
          <a:solidFill>
            <a:srgbClr val="B9CEE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endParaRPr kumimoji="0" lang="zh-TW" altLang="en-US" sz="1800" b="0" i="0" u="none" strike="noStrike" cap="none" normalizeH="0" baseline="0">
              <a:ln>
                <a:noFill/>
              </a:ln>
              <a:solidFill>
                <a:srgbClr val="663300"/>
              </a:solidFill>
              <a:effectLst/>
              <a:latin typeface="+mj-ea"/>
              <a:ea typeface="+mj-ea"/>
              <a:cs typeface="Arial" panose="020B0604020202020204" pitchFamily="34" charset="0"/>
            </a:endParaRPr>
          </a:p>
        </p:txBody>
      </p:sp>
      <p:sp>
        <p:nvSpPr>
          <p:cNvPr id="5" name="矩形 4"/>
          <p:cNvSpPr/>
          <p:nvPr/>
        </p:nvSpPr>
        <p:spPr bwMode="auto">
          <a:xfrm>
            <a:off x="5015880" y="2852936"/>
            <a:ext cx="6703680" cy="835144"/>
          </a:xfrm>
          <a:prstGeom prst="rect">
            <a:avLst/>
          </a:prstGeom>
          <a:solidFill>
            <a:srgbClr val="B9CEE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endParaRPr kumimoji="0" lang="zh-TW" altLang="en-US" sz="1800" b="0" i="0" u="none" strike="noStrike" cap="none" normalizeH="0" baseline="0">
              <a:ln>
                <a:noFill/>
              </a:ln>
              <a:solidFill>
                <a:srgbClr val="663300"/>
              </a:solidFill>
              <a:effectLst/>
              <a:latin typeface="+mj-ea"/>
              <a:ea typeface="+mj-ea"/>
              <a:cs typeface="Arial" panose="020B0604020202020204" pitchFamily="34" charset="0"/>
            </a:endParaRPr>
          </a:p>
        </p:txBody>
      </p:sp>
      <p:sp>
        <p:nvSpPr>
          <p:cNvPr id="6" name="矩形 5"/>
          <p:cNvSpPr/>
          <p:nvPr/>
        </p:nvSpPr>
        <p:spPr bwMode="auto">
          <a:xfrm>
            <a:off x="5015880" y="3688080"/>
            <a:ext cx="6703680" cy="800313"/>
          </a:xfrm>
          <a:prstGeom prst="rect">
            <a:avLst/>
          </a:prstGeom>
          <a:solidFill>
            <a:srgbClr val="B9CEE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endParaRPr kumimoji="0" lang="zh-TW" altLang="en-US" sz="1800" b="0" i="0" u="none" strike="noStrike" cap="none" normalizeH="0" baseline="0">
              <a:ln>
                <a:noFill/>
              </a:ln>
              <a:solidFill>
                <a:srgbClr val="663300"/>
              </a:solidFill>
              <a:effectLst/>
              <a:latin typeface="+mj-ea"/>
              <a:ea typeface="+mj-ea"/>
              <a:cs typeface="Arial" panose="020B0604020202020204" pitchFamily="34" charset="0"/>
            </a:endParaRPr>
          </a:p>
        </p:txBody>
      </p:sp>
      <p:sp>
        <p:nvSpPr>
          <p:cNvPr id="7" name="矩形 6"/>
          <p:cNvSpPr/>
          <p:nvPr/>
        </p:nvSpPr>
        <p:spPr bwMode="auto">
          <a:xfrm>
            <a:off x="5015880" y="4488392"/>
            <a:ext cx="6703680" cy="1223001"/>
          </a:xfrm>
          <a:prstGeom prst="rect">
            <a:avLst/>
          </a:prstGeom>
          <a:solidFill>
            <a:srgbClr val="B9CEE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endParaRPr kumimoji="0" lang="zh-TW" altLang="en-US" sz="1800" b="0" i="0" u="none" strike="noStrike" cap="none" normalizeH="0" baseline="0">
              <a:ln>
                <a:noFill/>
              </a:ln>
              <a:solidFill>
                <a:srgbClr val="663300"/>
              </a:solidFill>
              <a:effectLst/>
              <a:latin typeface="+mj-ea"/>
              <a:ea typeface="+mj-ea"/>
              <a:cs typeface="Arial" panose="020B0604020202020204" pitchFamily="34" charset="0"/>
            </a:endParaRPr>
          </a:p>
        </p:txBody>
      </p:sp>
      <p:sp>
        <p:nvSpPr>
          <p:cNvPr id="8" name="矩形 7"/>
          <p:cNvSpPr/>
          <p:nvPr/>
        </p:nvSpPr>
        <p:spPr bwMode="auto">
          <a:xfrm>
            <a:off x="5015880" y="5711393"/>
            <a:ext cx="6703680" cy="872287"/>
          </a:xfrm>
          <a:prstGeom prst="rect">
            <a:avLst/>
          </a:prstGeom>
          <a:solidFill>
            <a:srgbClr val="B9CEE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endParaRPr kumimoji="0" lang="zh-TW" altLang="en-US" sz="1800" b="0" i="0" u="none" strike="noStrike" cap="none" normalizeH="0" baseline="0">
              <a:ln>
                <a:noFill/>
              </a:ln>
              <a:solidFill>
                <a:srgbClr val="663300"/>
              </a:solidFill>
              <a:effectLst/>
              <a:latin typeface="+mj-ea"/>
              <a:ea typeface="+mj-ea"/>
              <a:cs typeface="Arial" panose="020B0604020202020204" pitchFamily="34" charset="0"/>
            </a:endParaRPr>
          </a:p>
        </p:txBody>
      </p:sp>
      <p:sp>
        <p:nvSpPr>
          <p:cNvPr id="3" name="文字方塊 2"/>
          <p:cNvSpPr txBox="1"/>
          <p:nvPr/>
        </p:nvSpPr>
        <p:spPr>
          <a:xfrm>
            <a:off x="10098404" y="641001"/>
            <a:ext cx="1826141" cy="584775"/>
          </a:xfrm>
          <a:prstGeom prst="rect">
            <a:avLst/>
          </a:prstGeom>
          <a:noFill/>
        </p:spPr>
        <p:txBody>
          <a:bodyPr wrap="none" rtlCol="0">
            <a:spAutoFit/>
          </a:bodyPr>
          <a:lstStyle/>
          <a:p>
            <a:r>
              <a:rPr lang="zh-TW" altLang="en-US" sz="3200" dirty="0">
                <a:solidFill>
                  <a:srgbClr val="B37AF2"/>
                </a:solidFill>
                <a:latin typeface="Gen Jyuu Gothic Bold" pitchFamily="34" charset="-120"/>
                <a:ea typeface="Gen Jyuu Gothic Bold" pitchFamily="34" charset="-120"/>
                <a:cs typeface="Gen Jyuu Gothic Bold" pitchFamily="34" charset="-120"/>
              </a:rPr>
              <a:t>換句話說</a:t>
            </a:r>
          </a:p>
        </p:txBody>
      </p:sp>
      <p:sp>
        <p:nvSpPr>
          <p:cNvPr id="4" name="投影片編號版面配置區 3"/>
          <p:cNvSpPr>
            <a:spLocks noGrp="1"/>
          </p:cNvSpPr>
          <p:nvPr>
            <p:ph type="sldNum" sz="quarter" idx="12"/>
          </p:nvPr>
        </p:nvSpPr>
        <p:spPr>
          <a:xfrm>
            <a:off x="11506200" y="6332220"/>
            <a:ext cx="670560" cy="502920"/>
          </a:xfrm>
        </p:spPr>
        <p:txBody>
          <a:bodyPr/>
          <a:lstStyle/>
          <a:p>
            <a:fld id="{AC92F197-9532-471B-9190-14BFE04B8C83}" type="slidenum">
              <a:rPr lang="zh-TW" altLang="en-US" smtClean="0"/>
              <a:pPr/>
              <a:t>67</a:t>
            </a:fld>
            <a:endParaRPr lang="zh-TW" altLang="en-US" dirty="0"/>
          </a:p>
        </p:txBody>
      </p:sp>
    </p:spTree>
    <p:extLst>
      <p:ext uri="{BB962C8B-B14F-4D97-AF65-F5344CB8AC3E}">
        <p14:creationId xmlns:p14="http://schemas.microsoft.com/office/powerpoint/2010/main" val="3561251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2" fill="hold" grpId="0" nodeType="clickEffect">
                                  <p:stCondLst>
                                    <p:cond delay="0"/>
                                  </p:stCondLst>
                                  <p:childTnLst>
                                    <p:anim calcmode="lin" valueType="num">
                                      <p:cBhvr additive="base">
                                        <p:cTn id="6" dur="500"/>
                                        <p:tgtEl>
                                          <p:spTgt spid="2"/>
                                        </p:tgtEl>
                                        <p:attrNameLst>
                                          <p:attrName>ppt_x</p:attrName>
                                        </p:attrNameLst>
                                      </p:cBhvr>
                                      <p:tavLst>
                                        <p:tav tm="0">
                                          <p:val>
                                            <p:strVal val="ppt_x"/>
                                          </p:val>
                                        </p:tav>
                                        <p:tav tm="100000">
                                          <p:val>
                                            <p:strVal val="1+ppt_w/2"/>
                                          </p:val>
                                        </p:tav>
                                      </p:tavLst>
                                    </p:anim>
                                    <p:anim calcmode="lin" valueType="num">
                                      <p:cBhvr additive="base">
                                        <p:cTn id="7" dur="500"/>
                                        <p:tgtEl>
                                          <p:spTgt spid="2"/>
                                        </p:tgtEl>
                                        <p:attrNameLst>
                                          <p:attrName>ppt_y</p:attrName>
                                        </p:attrNameLst>
                                      </p:cBhvr>
                                      <p:tavLst>
                                        <p:tav tm="0">
                                          <p:val>
                                            <p:strVal val="ppt_y"/>
                                          </p:val>
                                        </p:tav>
                                        <p:tav tm="100000">
                                          <p:val>
                                            <p:strVal val="ppt_y"/>
                                          </p:val>
                                        </p:tav>
                                      </p:tavLst>
                                    </p:anim>
                                    <p:set>
                                      <p:cBhvr>
                                        <p:cTn id="8" dur="1" fill="hold">
                                          <p:stCondLst>
                                            <p:cond delay="499"/>
                                          </p:stCondLst>
                                        </p:cTn>
                                        <p:tgtEl>
                                          <p:spTgt spid="2"/>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xit" presetSubtype="2" fill="hold" grpId="0" nodeType="clickEffect">
                                  <p:stCondLst>
                                    <p:cond delay="0"/>
                                  </p:stCondLst>
                                  <p:childTnLst>
                                    <p:anim calcmode="lin" valueType="num">
                                      <p:cBhvr additive="base">
                                        <p:cTn id="12" dur="500"/>
                                        <p:tgtEl>
                                          <p:spTgt spid="5"/>
                                        </p:tgtEl>
                                        <p:attrNameLst>
                                          <p:attrName>ppt_x</p:attrName>
                                        </p:attrNameLst>
                                      </p:cBhvr>
                                      <p:tavLst>
                                        <p:tav tm="0">
                                          <p:val>
                                            <p:strVal val="ppt_x"/>
                                          </p:val>
                                        </p:tav>
                                        <p:tav tm="100000">
                                          <p:val>
                                            <p:strVal val="1+ppt_w/2"/>
                                          </p:val>
                                        </p:tav>
                                      </p:tavLst>
                                    </p:anim>
                                    <p:anim calcmode="lin" valueType="num">
                                      <p:cBhvr additive="base">
                                        <p:cTn id="13" dur="500"/>
                                        <p:tgtEl>
                                          <p:spTgt spid="5"/>
                                        </p:tgtEl>
                                        <p:attrNameLst>
                                          <p:attrName>ppt_y</p:attrName>
                                        </p:attrNameLst>
                                      </p:cBhvr>
                                      <p:tavLst>
                                        <p:tav tm="0">
                                          <p:val>
                                            <p:strVal val="ppt_y"/>
                                          </p:val>
                                        </p:tav>
                                        <p:tav tm="100000">
                                          <p:val>
                                            <p:strVal val="ppt_y"/>
                                          </p:val>
                                        </p:tav>
                                      </p:tavLst>
                                    </p:anim>
                                    <p:set>
                                      <p:cBhvr>
                                        <p:cTn id="14" dur="1" fill="hold">
                                          <p:stCondLst>
                                            <p:cond delay="499"/>
                                          </p:stCondLst>
                                        </p:cTn>
                                        <p:tgtEl>
                                          <p:spTgt spid="5"/>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xit" presetSubtype="2" fill="hold" grpId="0" nodeType="clickEffect">
                                  <p:stCondLst>
                                    <p:cond delay="0"/>
                                  </p:stCondLst>
                                  <p:childTnLst>
                                    <p:anim calcmode="lin" valueType="num">
                                      <p:cBhvr additive="base">
                                        <p:cTn id="18" dur="500"/>
                                        <p:tgtEl>
                                          <p:spTgt spid="6"/>
                                        </p:tgtEl>
                                        <p:attrNameLst>
                                          <p:attrName>ppt_x</p:attrName>
                                        </p:attrNameLst>
                                      </p:cBhvr>
                                      <p:tavLst>
                                        <p:tav tm="0">
                                          <p:val>
                                            <p:strVal val="ppt_x"/>
                                          </p:val>
                                        </p:tav>
                                        <p:tav tm="100000">
                                          <p:val>
                                            <p:strVal val="1+ppt_w/2"/>
                                          </p:val>
                                        </p:tav>
                                      </p:tavLst>
                                    </p:anim>
                                    <p:anim calcmode="lin" valueType="num">
                                      <p:cBhvr additive="base">
                                        <p:cTn id="19" dur="500"/>
                                        <p:tgtEl>
                                          <p:spTgt spid="6"/>
                                        </p:tgtEl>
                                        <p:attrNameLst>
                                          <p:attrName>ppt_y</p:attrName>
                                        </p:attrNameLst>
                                      </p:cBhvr>
                                      <p:tavLst>
                                        <p:tav tm="0">
                                          <p:val>
                                            <p:strVal val="ppt_y"/>
                                          </p:val>
                                        </p:tav>
                                        <p:tav tm="100000">
                                          <p:val>
                                            <p:strVal val="ppt_y"/>
                                          </p:val>
                                        </p:tav>
                                      </p:tavLst>
                                    </p:anim>
                                    <p:set>
                                      <p:cBhvr>
                                        <p:cTn id="20" dur="1" fill="hold">
                                          <p:stCondLst>
                                            <p:cond delay="499"/>
                                          </p:stCondLst>
                                        </p:cTn>
                                        <p:tgtEl>
                                          <p:spTgt spid="6"/>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 presetClass="exit" presetSubtype="2" fill="hold" grpId="0" nodeType="clickEffect">
                                  <p:stCondLst>
                                    <p:cond delay="0"/>
                                  </p:stCondLst>
                                  <p:childTnLst>
                                    <p:anim calcmode="lin" valueType="num">
                                      <p:cBhvr additive="base">
                                        <p:cTn id="24" dur="500"/>
                                        <p:tgtEl>
                                          <p:spTgt spid="7"/>
                                        </p:tgtEl>
                                        <p:attrNameLst>
                                          <p:attrName>ppt_x</p:attrName>
                                        </p:attrNameLst>
                                      </p:cBhvr>
                                      <p:tavLst>
                                        <p:tav tm="0">
                                          <p:val>
                                            <p:strVal val="ppt_x"/>
                                          </p:val>
                                        </p:tav>
                                        <p:tav tm="100000">
                                          <p:val>
                                            <p:strVal val="1+ppt_w/2"/>
                                          </p:val>
                                        </p:tav>
                                      </p:tavLst>
                                    </p:anim>
                                    <p:anim calcmode="lin" valueType="num">
                                      <p:cBhvr additive="base">
                                        <p:cTn id="25" dur="500"/>
                                        <p:tgtEl>
                                          <p:spTgt spid="7"/>
                                        </p:tgtEl>
                                        <p:attrNameLst>
                                          <p:attrName>ppt_y</p:attrName>
                                        </p:attrNameLst>
                                      </p:cBhvr>
                                      <p:tavLst>
                                        <p:tav tm="0">
                                          <p:val>
                                            <p:strVal val="ppt_y"/>
                                          </p:val>
                                        </p:tav>
                                        <p:tav tm="100000">
                                          <p:val>
                                            <p:strVal val="ppt_y"/>
                                          </p:val>
                                        </p:tav>
                                      </p:tavLst>
                                    </p:anim>
                                    <p:set>
                                      <p:cBhvr>
                                        <p:cTn id="26" dur="1" fill="hold">
                                          <p:stCondLst>
                                            <p:cond delay="499"/>
                                          </p:stCondLst>
                                        </p:cTn>
                                        <p:tgtEl>
                                          <p:spTgt spid="7"/>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 presetClass="exit" presetSubtype="2" fill="hold" grpId="0" nodeType="clickEffect">
                                  <p:stCondLst>
                                    <p:cond delay="0"/>
                                  </p:stCondLst>
                                  <p:childTnLst>
                                    <p:anim calcmode="lin" valueType="num">
                                      <p:cBhvr additive="base">
                                        <p:cTn id="30" dur="500"/>
                                        <p:tgtEl>
                                          <p:spTgt spid="8"/>
                                        </p:tgtEl>
                                        <p:attrNameLst>
                                          <p:attrName>ppt_x</p:attrName>
                                        </p:attrNameLst>
                                      </p:cBhvr>
                                      <p:tavLst>
                                        <p:tav tm="0">
                                          <p:val>
                                            <p:strVal val="ppt_x"/>
                                          </p:val>
                                        </p:tav>
                                        <p:tav tm="100000">
                                          <p:val>
                                            <p:strVal val="1+ppt_w/2"/>
                                          </p:val>
                                        </p:tav>
                                      </p:tavLst>
                                    </p:anim>
                                    <p:anim calcmode="lin" valueType="num">
                                      <p:cBhvr additive="base">
                                        <p:cTn id="31" dur="500"/>
                                        <p:tgtEl>
                                          <p:spTgt spid="8"/>
                                        </p:tgtEl>
                                        <p:attrNameLst>
                                          <p:attrName>ppt_y</p:attrName>
                                        </p:attrNameLst>
                                      </p:cBhvr>
                                      <p:tavLst>
                                        <p:tav tm="0">
                                          <p:val>
                                            <p:strVal val="ppt_y"/>
                                          </p:val>
                                        </p:tav>
                                        <p:tav tm="100000">
                                          <p:val>
                                            <p:strVal val="ppt_y"/>
                                          </p:val>
                                        </p:tav>
                                      </p:tavLst>
                                    </p:anim>
                                    <p:set>
                                      <p:cBhvr>
                                        <p:cTn id="32"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P spid="7" grpId="0" animBg="1"/>
      <p:bldP spid="8"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1620078" y="1292087"/>
            <a:ext cx="8676861" cy="707886"/>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TW" altLang="en-US" sz="4800" dirty="0">
                <a:solidFill>
                  <a:srgbClr val="47A6CF"/>
                </a:solidFill>
                <a:latin typeface="華康方圓體W7" panose="040B0709000000000000" pitchFamily="81" charset="-120"/>
                <a:ea typeface="華康方圓體W7" panose="040B0709000000000000" pitchFamily="81" charset="-120"/>
              </a:rPr>
              <a:t>情境練習</a:t>
            </a:r>
          </a:p>
        </p:txBody>
      </p:sp>
      <p:pic>
        <p:nvPicPr>
          <p:cNvPr id="7" name="Picture 2" descr="2,672,283 悲伤图片、库存照片和矢量图| Shutterstock"/>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5714" b="91429" l="10000" r="90000"/>
                    </a14:imgEffect>
                  </a14:imgLayer>
                </a14:imgProps>
              </a:ext>
              <a:ext uri="{28A0092B-C50C-407E-A947-70E740481C1C}">
                <a14:useLocalDpi xmlns:a14="http://schemas.microsoft.com/office/drawing/2010/main" val="0"/>
              </a:ext>
            </a:extLst>
          </a:blip>
          <a:srcRect l="13784" t="4526" r="9416" b="6332"/>
          <a:stretch/>
        </p:blipFill>
        <p:spPr bwMode="auto">
          <a:xfrm>
            <a:off x="5164630" y="3517427"/>
            <a:ext cx="2130948" cy="2663686"/>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群組 12"/>
          <p:cNvGrpSpPr/>
          <p:nvPr/>
        </p:nvGrpSpPr>
        <p:grpSpPr>
          <a:xfrm>
            <a:off x="7043676" y="2205748"/>
            <a:ext cx="3836181" cy="2371297"/>
            <a:chOff x="7184749" y="2812773"/>
            <a:chExt cx="3629025" cy="1879398"/>
          </a:xfrm>
        </p:grpSpPr>
        <p:sp>
          <p:nvSpPr>
            <p:cNvPr id="6" name="文字方塊 5"/>
            <p:cNvSpPr txBox="1"/>
            <p:nvPr/>
          </p:nvSpPr>
          <p:spPr>
            <a:xfrm>
              <a:off x="7520327" y="3212693"/>
              <a:ext cx="3264933" cy="1079557"/>
            </a:xfrm>
            <a:prstGeom prst="rect">
              <a:avLst/>
            </a:prstGeom>
            <a:noFill/>
          </p:spPr>
          <p:txBody>
            <a:bodyPr wrap="square" rtlCol="0">
              <a:spAutoFit/>
            </a:bodyPr>
            <a:lstStyle/>
            <a:p>
              <a:pPr lvl="0"/>
              <a:r>
                <a:rPr lang="zh-TW" altLang="en-US" sz="2400" dirty="0">
                  <a:solidFill>
                    <a:srgbClr val="DC2853"/>
                  </a:solidFill>
                  <a:latin typeface="華康少女文字W3(P)" panose="040F0300000000000000" pitchFamily="82" charset="-120"/>
                  <a:ea typeface="華康少女文字W3(P)" panose="040F0300000000000000" pitchFamily="82" charset="-120"/>
                </a:rPr>
                <a:t>孩子在學校被霸凌，老師</a:t>
              </a:r>
              <a:r>
                <a:rPr lang="en-US" altLang="zh-TW" sz="2400" dirty="0">
                  <a:solidFill>
                    <a:srgbClr val="DC2853"/>
                  </a:solidFill>
                  <a:latin typeface="華康少女文字W3(P)" panose="040F0300000000000000" pitchFamily="82" charset="-120"/>
                  <a:ea typeface="華康少女文字W3(P)" panose="040F0300000000000000" pitchFamily="82" charset="-120"/>
                </a:rPr>
                <a:t>(</a:t>
              </a:r>
              <a:r>
                <a:rPr lang="zh-TW" altLang="en-US" sz="2400" dirty="0">
                  <a:solidFill>
                    <a:srgbClr val="DC2853"/>
                  </a:solidFill>
                  <a:latin typeface="華康少女文字W3(P)" panose="040F0300000000000000" pitchFamily="82" charset="-120"/>
                  <a:ea typeface="華康少女文字W3(P)" panose="040F0300000000000000" pitchFamily="82" charset="-120"/>
                </a:rPr>
                <a:t>學校</a:t>
              </a:r>
              <a:r>
                <a:rPr lang="en-US" altLang="zh-TW" sz="2400" dirty="0">
                  <a:solidFill>
                    <a:srgbClr val="DC2853"/>
                  </a:solidFill>
                  <a:latin typeface="華康少女文字W3(P)" panose="040F0300000000000000" pitchFamily="82" charset="-120"/>
                  <a:ea typeface="華康少女文字W3(P)" panose="040F0300000000000000" pitchFamily="82" charset="-120"/>
                </a:rPr>
                <a:t>)</a:t>
              </a:r>
              <a:r>
                <a:rPr lang="zh-TW" altLang="en-US" sz="2400" dirty="0">
                  <a:solidFill>
                    <a:srgbClr val="DC2853"/>
                  </a:solidFill>
                  <a:latin typeface="華康少女文字W3(P)" panose="040F0300000000000000" pitchFamily="82" charset="-120"/>
                  <a:ea typeface="華康少女文字W3(P)" panose="040F0300000000000000" pitchFamily="82" charset="-120"/>
                </a:rPr>
                <a:t>對家長說的第一句話是什麼？</a:t>
              </a:r>
              <a:endParaRPr lang="en-US" altLang="zh-TW" sz="2400" dirty="0">
                <a:solidFill>
                  <a:srgbClr val="DC2853"/>
                </a:solidFill>
                <a:latin typeface="華康少女文字W3(P)" panose="040F0300000000000000" pitchFamily="82" charset="-120"/>
                <a:ea typeface="華康少女文字W3(P)" panose="040F0300000000000000" pitchFamily="82" charset="-120"/>
              </a:endParaRPr>
            </a:p>
          </p:txBody>
        </p:sp>
        <p:sp>
          <p:nvSpPr>
            <p:cNvPr id="8" name="雲朵形圖說文字 7"/>
            <p:cNvSpPr/>
            <p:nvPr/>
          </p:nvSpPr>
          <p:spPr>
            <a:xfrm>
              <a:off x="7184749" y="2812773"/>
              <a:ext cx="3629025" cy="1879398"/>
            </a:xfrm>
            <a:prstGeom prst="cloudCallout">
              <a:avLst>
                <a:gd name="adj1" fmla="val -48651"/>
                <a:gd name="adj2" fmla="val 6206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1" name="群組 10"/>
          <p:cNvGrpSpPr/>
          <p:nvPr/>
        </p:nvGrpSpPr>
        <p:grpSpPr>
          <a:xfrm>
            <a:off x="2636101" y="1980973"/>
            <a:ext cx="3594003" cy="1743264"/>
            <a:chOff x="2536973" y="2039382"/>
            <a:chExt cx="3320420" cy="1796685"/>
          </a:xfrm>
        </p:grpSpPr>
        <p:sp>
          <p:nvSpPr>
            <p:cNvPr id="4" name="文字方塊 3"/>
            <p:cNvSpPr txBox="1"/>
            <p:nvPr/>
          </p:nvSpPr>
          <p:spPr>
            <a:xfrm>
              <a:off x="2950646" y="2418164"/>
              <a:ext cx="2496262" cy="412371"/>
            </a:xfrm>
            <a:prstGeom prst="rect">
              <a:avLst/>
            </a:prstGeom>
            <a:noFill/>
          </p:spPr>
          <p:txBody>
            <a:bodyPr wrap="square" rtlCol="0">
              <a:spAutoFit/>
            </a:bodyPr>
            <a:lstStyle/>
            <a:p>
              <a:pPr lvl="0"/>
              <a:endParaRPr lang="en-US" altLang="zh-TW" sz="2000" dirty="0">
                <a:solidFill>
                  <a:srgbClr val="DC2853"/>
                </a:solidFill>
                <a:latin typeface="華康少女文字W3(P)" panose="040F0300000000000000" pitchFamily="82" charset="-120"/>
                <a:ea typeface="華康少女文字W3(P)" panose="040F0300000000000000" pitchFamily="82" charset="-120"/>
              </a:endParaRPr>
            </a:p>
          </p:txBody>
        </p:sp>
        <p:sp>
          <p:nvSpPr>
            <p:cNvPr id="9" name="雲朵形圖說文字 8"/>
            <p:cNvSpPr/>
            <p:nvPr/>
          </p:nvSpPr>
          <p:spPr>
            <a:xfrm>
              <a:off x="2536973" y="2039382"/>
              <a:ext cx="3320420" cy="1796685"/>
            </a:xfrm>
            <a:prstGeom prst="cloudCallout">
              <a:avLst>
                <a:gd name="adj1" fmla="val 25265"/>
                <a:gd name="adj2" fmla="val 71351"/>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華康少女文字W3(P)" panose="040F0300000000000000" pitchFamily="82" charset="-120"/>
                <a:ea typeface="華康少女文字W3(P)" panose="040F0300000000000000" pitchFamily="82" charset="-120"/>
              </a:endParaRPr>
            </a:p>
          </p:txBody>
        </p:sp>
      </p:grpSp>
      <p:grpSp>
        <p:nvGrpSpPr>
          <p:cNvPr id="12" name="群組 11"/>
          <p:cNvGrpSpPr/>
          <p:nvPr/>
        </p:nvGrpSpPr>
        <p:grpSpPr>
          <a:xfrm>
            <a:off x="844187" y="3724237"/>
            <a:ext cx="3506871" cy="2164861"/>
            <a:chOff x="1041280" y="3970479"/>
            <a:chExt cx="3372176" cy="1796685"/>
          </a:xfrm>
        </p:grpSpPr>
        <p:sp>
          <p:nvSpPr>
            <p:cNvPr id="5" name="文字方塊 4"/>
            <p:cNvSpPr txBox="1"/>
            <p:nvPr/>
          </p:nvSpPr>
          <p:spPr>
            <a:xfrm>
              <a:off x="1331063" y="4497609"/>
              <a:ext cx="3082393" cy="843159"/>
            </a:xfrm>
            <a:prstGeom prst="rect">
              <a:avLst/>
            </a:prstGeom>
            <a:noFill/>
          </p:spPr>
          <p:txBody>
            <a:bodyPr wrap="square" rtlCol="0">
              <a:spAutoFit/>
            </a:bodyPr>
            <a:lstStyle/>
            <a:p>
              <a:pPr lvl="0"/>
              <a:r>
                <a:rPr lang="zh-TW" altLang="en-US" sz="2000" dirty="0">
                  <a:solidFill>
                    <a:srgbClr val="DC2853"/>
                  </a:solidFill>
                  <a:latin typeface="華康少女文字W3(P)" panose="040F0300000000000000" pitchFamily="82" charset="-120"/>
                  <a:ea typeface="華康少女文字W3(P)" panose="040F0300000000000000" pitchFamily="82" charset="-120"/>
                </a:rPr>
                <a:t>孩子在學校動手打同學，老師對行為人講的第一句話是什麼？</a:t>
              </a:r>
              <a:endParaRPr lang="en-US" altLang="zh-TW" sz="2000" dirty="0">
                <a:solidFill>
                  <a:srgbClr val="DC2853"/>
                </a:solidFill>
                <a:latin typeface="華康少女文字W3(P)" panose="040F0300000000000000" pitchFamily="82" charset="-120"/>
                <a:ea typeface="華康少女文字W3(P)" panose="040F0300000000000000" pitchFamily="82" charset="-120"/>
              </a:endParaRPr>
            </a:p>
          </p:txBody>
        </p:sp>
        <p:sp>
          <p:nvSpPr>
            <p:cNvPr id="10" name="雲朵形圖說文字 9"/>
            <p:cNvSpPr/>
            <p:nvPr/>
          </p:nvSpPr>
          <p:spPr>
            <a:xfrm>
              <a:off x="1041280" y="3970479"/>
              <a:ext cx="3320420" cy="1796685"/>
            </a:xfrm>
            <a:prstGeom prst="cloudCallout">
              <a:avLst>
                <a:gd name="adj1" fmla="val 76576"/>
                <a:gd name="adj2" fmla="val -730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4" name="矩形 13"/>
          <p:cNvSpPr/>
          <p:nvPr/>
        </p:nvSpPr>
        <p:spPr>
          <a:xfrm>
            <a:off x="2885148" y="2333104"/>
            <a:ext cx="3163484" cy="707886"/>
          </a:xfrm>
          <a:prstGeom prst="rect">
            <a:avLst/>
          </a:prstGeom>
        </p:spPr>
        <p:txBody>
          <a:bodyPr wrap="square">
            <a:spAutoFit/>
          </a:bodyPr>
          <a:lstStyle/>
          <a:p>
            <a:pPr lvl="0"/>
            <a:r>
              <a:rPr lang="zh-TW" altLang="en-US" sz="2000" dirty="0">
                <a:solidFill>
                  <a:srgbClr val="DC2853"/>
                </a:solidFill>
                <a:latin typeface="華康少女文字W3(P)" panose="040F0300000000000000" pitchFamily="82" charset="-120"/>
                <a:ea typeface="華康少女文字W3(P)" panose="040F0300000000000000" pitchFamily="82" charset="-120"/>
              </a:rPr>
              <a:t>孩子被同學嘲笑，老師對孩子說的第一句話是什麼？</a:t>
            </a:r>
            <a:endParaRPr lang="en-US" altLang="zh-TW" sz="2000" dirty="0">
              <a:solidFill>
                <a:srgbClr val="DC2853"/>
              </a:solidFill>
              <a:latin typeface="華康少女文字W3(P)" panose="040F0300000000000000" pitchFamily="82" charset="-120"/>
              <a:ea typeface="華康少女文字W3(P)" panose="040F0300000000000000" pitchFamily="82" charset="-120"/>
            </a:endParaRPr>
          </a:p>
        </p:txBody>
      </p:sp>
    </p:spTree>
    <p:extLst>
      <p:ext uri="{BB962C8B-B14F-4D97-AF65-F5344CB8AC3E}">
        <p14:creationId xmlns:p14="http://schemas.microsoft.com/office/powerpoint/2010/main" val="1579249062"/>
      </p:ext>
    </p:extLst>
  </p:cSld>
  <p:clrMapOvr>
    <a:masterClrMapping/>
  </p:clrMapOvr>
  <mc:AlternateContent xmlns:mc="http://schemas.openxmlformats.org/markup-compatibility/2006" xmlns:p14="http://schemas.microsoft.com/office/powerpoint/2010/main">
    <mc:Choice Requires="p14">
      <p:transition spd="slow" p14:dur="1500" advClick="0" advTm="5000">
        <p:random/>
      </p:transition>
    </mc:Choice>
    <mc:Fallback xmlns="">
      <p:transition spd="slow" advClick="0" advTm="5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a:extLst>
              <a:ext uri="{FF2B5EF4-FFF2-40B4-BE49-F238E27FC236}">
                <a16:creationId xmlns:a16="http://schemas.microsoft.com/office/drawing/2014/main" id="{364F7591-6C26-D341-CEAE-9AFF077FD2D7}"/>
              </a:ext>
            </a:extLst>
          </p:cNvPr>
          <p:cNvSpPr txBox="1"/>
          <p:nvPr/>
        </p:nvSpPr>
        <p:spPr>
          <a:xfrm>
            <a:off x="2146925" y="1860256"/>
            <a:ext cx="7670518" cy="830997"/>
          </a:xfrm>
          <a:prstGeom prst="rect">
            <a:avLst/>
          </a:prstGeom>
          <a:noFill/>
        </p:spPr>
        <p:txBody>
          <a:bodyPr wrap="square">
            <a:spAutoFit/>
          </a:bodyPr>
          <a:lstStyle/>
          <a:p>
            <a:r>
              <a:rPr lang="zh-TW" altLang="en-US" sz="2400" dirty="0">
                <a:solidFill>
                  <a:srgbClr val="DC2853"/>
                </a:solidFill>
                <a:latin typeface="華康少女文字W3(P)" panose="040F0300000000000000" pitchFamily="82" charset="-120"/>
                <a:ea typeface="華康少女文字W3(P)" panose="040F0300000000000000" pitchFamily="82" charset="-120"/>
              </a:rPr>
              <a:t>孩子被同學嘲笑</a:t>
            </a:r>
            <a:r>
              <a:rPr lang="en-US" altLang="zh-TW" sz="2400" dirty="0">
                <a:solidFill>
                  <a:srgbClr val="DC2853"/>
                </a:solidFill>
                <a:latin typeface="華康少女文字W3(P)" panose="040F0300000000000000" pitchFamily="82" charset="-120"/>
                <a:ea typeface="華康少女文字W3(P)" panose="040F0300000000000000" pitchFamily="82" charset="-120"/>
              </a:rPr>
              <a:t>(</a:t>
            </a:r>
            <a:r>
              <a:rPr lang="zh-TW" altLang="en-US" sz="2400" dirty="0">
                <a:solidFill>
                  <a:srgbClr val="DC2853"/>
                </a:solidFill>
                <a:latin typeface="華康少女文字W3(P)" panose="040F0300000000000000" pitchFamily="82" charset="-120"/>
                <a:ea typeface="華康少女文字W3(P)" panose="040F0300000000000000" pitchFamily="82" charset="-120"/>
              </a:rPr>
              <a:t>例如</a:t>
            </a:r>
            <a:r>
              <a:rPr lang="en-US" altLang="zh-TW" sz="2400" dirty="0">
                <a:solidFill>
                  <a:srgbClr val="DC2853"/>
                </a:solidFill>
                <a:latin typeface="華康少女文字W3(P)" panose="040F0300000000000000" pitchFamily="82" charset="-120"/>
                <a:ea typeface="華康少女文字W3(P)" panose="040F0300000000000000" pitchFamily="82" charset="-120"/>
              </a:rPr>
              <a:t>:</a:t>
            </a:r>
            <a:r>
              <a:rPr lang="zh-TW" altLang="en-US" sz="2400" dirty="0">
                <a:solidFill>
                  <a:srgbClr val="DC2853"/>
                </a:solidFill>
                <a:latin typeface="華康少女文字W3(P)" panose="040F0300000000000000" pitchFamily="82" charset="-120"/>
                <a:ea typeface="華康少女文字W3(P)" panose="040F0300000000000000" pitchFamily="82" charset="-120"/>
              </a:rPr>
              <a:t>取綽號</a:t>
            </a:r>
            <a:r>
              <a:rPr lang="en-US" altLang="zh-TW" sz="2400" dirty="0">
                <a:solidFill>
                  <a:srgbClr val="DC2853"/>
                </a:solidFill>
                <a:latin typeface="華康少女文字W3(P)" panose="040F0300000000000000" pitchFamily="82" charset="-120"/>
                <a:ea typeface="華康少女文字W3(P)" panose="040F0300000000000000" pitchFamily="82" charset="-120"/>
              </a:rPr>
              <a:t>——</a:t>
            </a:r>
            <a:r>
              <a:rPr lang="zh-TW" altLang="en-US" sz="2400" dirty="0">
                <a:solidFill>
                  <a:srgbClr val="DC2853"/>
                </a:solidFill>
                <a:latin typeface="華康少女文字W3(P)" panose="040F0300000000000000" pitchFamily="82" charset="-120"/>
                <a:ea typeface="華康少女文字W3(P)" panose="040F0300000000000000" pitchFamily="82" charset="-120"/>
              </a:rPr>
              <a:t>姓呂被叫</a:t>
            </a:r>
            <a:r>
              <a:rPr lang="zh-TW" altLang="en-US" sz="2400" dirty="0">
                <a:solidFill>
                  <a:srgbClr val="DC2853"/>
                </a:solidFill>
                <a:latin typeface="標楷體" panose="03000509000000000000" pitchFamily="65" charset="-120"/>
                <a:ea typeface="標楷體" panose="03000509000000000000" pitchFamily="65" charset="-120"/>
              </a:rPr>
              <a:t>「</a:t>
            </a:r>
            <a:r>
              <a:rPr lang="zh-TW" altLang="en-US" sz="2400" dirty="0">
                <a:solidFill>
                  <a:srgbClr val="DC2853"/>
                </a:solidFill>
                <a:latin typeface="華康少女文字W3(P)" panose="040F0300000000000000" pitchFamily="82" charset="-120"/>
                <a:ea typeface="華康少女文字W3(P)" panose="040F0300000000000000" pitchFamily="82" charset="-120"/>
              </a:rPr>
              <a:t>死驢子</a:t>
            </a:r>
            <a:r>
              <a:rPr lang="zh-TW" altLang="en-US" sz="2400" dirty="0">
                <a:solidFill>
                  <a:srgbClr val="DC2853"/>
                </a:solidFill>
                <a:latin typeface="標楷體" panose="03000509000000000000" pitchFamily="65" charset="-120"/>
                <a:ea typeface="標楷體" panose="03000509000000000000" pitchFamily="65" charset="-120"/>
              </a:rPr>
              <a:t>」</a:t>
            </a:r>
            <a:r>
              <a:rPr lang="en-US" altLang="zh-TW" sz="2400" dirty="0">
                <a:solidFill>
                  <a:srgbClr val="DC2853"/>
                </a:solidFill>
                <a:latin typeface="華康少女文字W3(P)" panose="040F0300000000000000" pitchFamily="82" charset="-120"/>
                <a:ea typeface="華康少女文字W3(P)" panose="040F0300000000000000" pitchFamily="82" charset="-120"/>
              </a:rPr>
              <a:t>)</a:t>
            </a:r>
            <a:r>
              <a:rPr lang="zh-TW" altLang="en-US" sz="2400" dirty="0">
                <a:solidFill>
                  <a:srgbClr val="DC2853"/>
                </a:solidFill>
                <a:latin typeface="華康少女文字W3(P)" panose="040F0300000000000000" pitchFamily="82" charset="-120"/>
                <a:ea typeface="華康少女文字W3(P)" panose="040F0300000000000000" pitchFamily="82" charset="-120"/>
              </a:rPr>
              <a:t>，老師對孩子</a:t>
            </a:r>
            <a:r>
              <a:rPr lang="en-US" altLang="zh-TW" sz="2400" dirty="0">
                <a:solidFill>
                  <a:srgbClr val="DC2853"/>
                </a:solidFill>
                <a:latin typeface="華康少女文字W3(P)" panose="040F0300000000000000" pitchFamily="82" charset="-120"/>
                <a:ea typeface="華康少女文字W3(P)" panose="040F0300000000000000" pitchFamily="82" charset="-120"/>
              </a:rPr>
              <a:t>(</a:t>
            </a:r>
            <a:r>
              <a:rPr lang="zh-TW" altLang="en-US" sz="2400" dirty="0">
                <a:solidFill>
                  <a:srgbClr val="DC2853"/>
                </a:solidFill>
                <a:latin typeface="華康少女文字W3(P)" panose="040F0300000000000000" pitchFamily="82" charset="-120"/>
                <a:ea typeface="華康少女文字W3(P)" panose="040F0300000000000000" pitchFamily="82" charset="-120"/>
              </a:rPr>
              <a:t>被行為人</a:t>
            </a:r>
            <a:r>
              <a:rPr lang="en-US" altLang="zh-TW" sz="2400" dirty="0">
                <a:solidFill>
                  <a:srgbClr val="DC2853"/>
                </a:solidFill>
                <a:latin typeface="華康少女文字W3(P)" panose="040F0300000000000000" pitchFamily="82" charset="-120"/>
                <a:ea typeface="華康少女文字W3(P)" panose="040F0300000000000000" pitchFamily="82" charset="-120"/>
              </a:rPr>
              <a:t>)</a:t>
            </a:r>
            <a:r>
              <a:rPr lang="zh-TW" altLang="en-US" sz="2400" dirty="0">
                <a:solidFill>
                  <a:srgbClr val="DC2853"/>
                </a:solidFill>
                <a:latin typeface="華康少女文字W3(P)" panose="040F0300000000000000" pitchFamily="82" charset="-120"/>
                <a:ea typeface="華康少女文字W3(P)" panose="040F0300000000000000" pitchFamily="82" charset="-120"/>
              </a:rPr>
              <a:t>說的第一句話是什麼？</a:t>
            </a:r>
            <a:endParaRPr lang="en-US" altLang="zh-TW" sz="2400" dirty="0">
              <a:solidFill>
                <a:srgbClr val="DC2853"/>
              </a:solidFill>
              <a:latin typeface="華康少女文字W3(P)" panose="040F0300000000000000" pitchFamily="82" charset="-120"/>
              <a:ea typeface="華康少女文字W3(P)" panose="040F0300000000000000" pitchFamily="82" charset="-120"/>
            </a:endParaRPr>
          </a:p>
        </p:txBody>
      </p:sp>
      <p:graphicFrame>
        <p:nvGraphicFramePr>
          <p:cNvPr id="6" name="表格 5">
            <a:extLst>
              <a:ext uri="{FF2B5EF4-FFF2-40B4-BE49-F238E27FC236}">
                <a16:creationId xmlns:a16="http://schemas.microsoft.com/office/drawing/2014/main" id="{71B5B899-64AF-6F12-16FA-0FB3B0A1746A}"/>
              </a:ext>
            </a:extLst>
          </p:cNvPr>
          <p:cNvGraphicFramePr>
            <a:graphicFrameLocks noGrp="1"/>
          </p:cNvGraphicFramePr>
          <p:nvPr>
            <p:extLst>
              <p:ext uri="{D42A27DB-BD31-4B8C-83A1-F6EECF244321}">
                <p14:modId xmlns:p14="http://schemas.microsoft.com/office/powerpoint/2010/main" val="2348506113"/>
              </p:ext>
            </p:extLst>
          </p:nvPr>
        </p:nvGraphicFramePr>
        <p:xfrm>
          <a:off x="1957294" y="2838450"/>
          <a:ext cx="8127999" cy="1962150"/>
        </p:xfrm>
        <a:graphic>
          <a:graphicData uri="http://schemas.openxmlformats.org/drawingml/2006/table">
            <a:tbl>
              <a:tblPr firstRow="1" bandRow="1">
                <a:tableStyleId>{93296810-A885-4BE3-A3E7-6D5BEEA58F35}</a:tableStyleId>
              </a:tblPr>
              <a:tblGrid>
                <a:gridCol w="2709333">
                  <a:extLst>
                    <a:ext uri="{9D8B030D-6E8A-4147-A177-3AD203B41FA5}">
                      <a16:colId xmlns:a16="http://schemas.microsoft.com/office/drawing/2014/main" val="1240888574"/>
                    </a:ext>
                  </a:extLst>
                </a:gridCol>
                <a:gridCol w="2709333">
                  <a:extLst>
                    <a:ext uri="{9D8B030D-6E8A-4147-A177-3AD203B41FA5}">
                      <a16:colId xmlns:a16="http://schemas.microsoft.com/office/drawing/2014/main" val="4181729918"/>
                    </a:ext>
                  </a:extLst>
                </a:gridCol>
                <a:gridCol w="2709333">
                  <a:extLst>
                    <a:ext uri="{9D8B030D-6E8A-4147-A177-3AD203B41FA5}">
                      <a16:colId xmlns:a16="http://schemas.microsoft.com/office/drawing/2014/main" val="4216991719"/>
                    </a:ext>
                  </a:extLst>
                </a:gridCol>
              </a:tblGrid>
              <a:tr h="654050">
                <a:tc>
                  <a:txBody>
                    <a:bodyPr/>
                    <a:lstStyle/>
                    <a:p>
                      <a:endParaRPr lang="zh-TW" altLang="en-US" sz="2400" dirty="0"/>
                    </a:p>
                  </a:txBody>
                  <a:tcPr>
                    <a:solidFill>
                      <a:srgbClr val="B37AF2"/>
                    </a:solidFill>
                  </a:tcPr>
                </a:tc>
                <a:tc>
                  <a:txBody>
                    <a:bodyPr/>
                    <a:lstStyle/>
                    <a:p>
                      <a:r>
                        <a:rPr lang="zh-TW" altLang="en-US" sz="2400" dirty="0"/>
                        <a:t>感受</a:t>
                      </a:r>
                    </a:p>
                  </a:txBody>
                  <a:tcPr>
                    <a:solidFill>
                      <a:srgbClr val="B37AF2"/>
                    </a:solidFill>
                  </a:tcPr>
                </a:tc>
                <a:tc>
                  <a:txBody>
                    <a:bodyPr/>
                    <a:lstStyle/>
                    <a:p>
                      <a:r>
                        <a:rPr lang="zh-TW" altLang="en-US" sz="2400" dirty="0"/>
                        <a:t>需要</a:t>
                      </a:r>
                    </a:p>
                  </a:txBody>
                  <a:tcPr>
                    <a:solidFill>
                      <a:srgbClr val="B37AF2"/>
                    </a:solidFill>
                  </a:tcPr>
                </a:tc>
                <a:extLst>
                  <a:ext uri="{0D108BD9-81ED-4DB2-BD59-A6C34878D82A}">
                    <a16:rowId xmlns:a16="http://schemas.microsoft.com/office/drawing/2014/main" val="1074432984"/>
                  </a:ext>
                </a:extLst>
              </a:tr>
              <a:tr h="654050">
                <a:tc>
                  <a:txBody>
                    <a:bodyPr/>
                    <a:lstStyle/>
                    <a:p>
                      <a:r>
                        <a:rPr lang="zh-TW" altLang="en-US" sz="2400" dirty="0">
                          <a:solidFill>
                            <a:srgbClr val="7030A0"/>
                          </a:solidFill>
                        </a:rPr>
                        <a:t>孩子</a:t>
                      </a:r>
                      <a:r>
                        <a:rPr lang="en-US" altLang="zh-TW" sz="2400" dirty="0">
                          <a:solidFill>
                            <a:srgbClr val="7030A0"/>
                          </a:solidFill>
                        </a:rPr>
                        <a:t>(</a:t>
                      </a:r>
                      <a:r>
                        <a:rPr lang="zh-TW" altLang="en-US" sz="2400" dirty="0">
                          <a:solidFill>
                            <a:srgbClr val="7030A0"/>
                          </a:solidFill>
                        </a:rPr>
                        <a:t>被行為人</a:t>
                      </a:r>
                      <a:r>
                        <a:rPr lang="en-US" altLang="zh-TW" sz="2400" dirty="0">
                          <a:solidFill>
                            <a:srgbClr val="7030A0"/>
                          </a:solidFill>
                        </a:rPr>
                        <a:t>)</a:t>
                      </a:r>
                      <a:endParaRPr lang="zh-TW" altLang="en-US" sz="2400" dirty="0">
                        <a:solidFill>
                          <a:srgbClr val="7030A0"/>
                        </a:solidFill>
                      </a:endParaRPr>
                    </a:p>
                  </a:txBody>
                  <a:tcPr>
                    <a:solidFill>
                      <a:schemeClr val="accent1"/>
                    </a:solidFill>
                  </a:tcPr>
                </a:tc>
                <a:tc>
                  <a:txBody>
                    <a:bodyPr/>
                    <a:lstStyle/>
                    <a:p>
                      <a:endParaRPr lang="zh-TW" altLang="en-US" sz="2400" dirty="0"/>
                    </a:p>
                  </a:txBody>
                  <a:tcPr>
                    <a:solidFill>
                      <a:schemeClr val="accent1"/>
                    </a:solidFill>
                  </a:tcPr>
                </a:tc>
                <a:tc>
                  <a:txBody>
                    <a:bodyPr/>
                    <a:lstStyle/>
                    <a:p>
                      <a:endParaRPr lang="zh-TW" altLang="en-US" sz="2400" dirty="0"/>
                    </a:p>
                  </a:txBody>
                  <a:tcPr>
                    <a:solidFill>
                      <a:schemeClr val="accent1"/>
                    </a:solidFill>
                  </a:tcPr>
                </a:tc>
                <a:extLst>
                  <a:ext uri="{0D108BD9-81ED-4DB2-BD59-A6C34878D82A}">
                    <a16:rowId xmlns:a16="http://schemas.microsoft.com/office/drawing/2014/main" val="1059474295"/>
                  </a:ext>
                </a:extLst>
              </a:tr>
              <a:tr h="654050">
                <a:tc>
                  <a:txBody>
                    <a:bodyPr/>
                    <a:lstStyle/>
                    <a:p>
                      <a:endParaRPr lang="zh-TW" altLang="en-US" dirty="0"/>
                    </a:p>
                  </a:txBody>
                  <a:tcPr/>
                </a:tc>
                <a:tc>
                  <a:txBody>
                    <a:bodyPr/>
                    <a:lstStyle/>
                    <a:p>
                      <a:endParaRPr lang="zh-TW" altLang="en-US"/>
                    </a:p>
                  </a:txBody>
                  <a:tcPr/>
                </a:tc>
                <a:tc>
                  <a:txBody>
                    <a:bodyPr/>
                    <a:lstStyle/>
                    <a:p>
                      <a:endParaRPr lang="zh-TW" altLang="en-US" dirty="0"/>
                    </a:p>
                  </a:txBody>
                  <a:tcPr/>
                </a:tc>
                <a:extLst>
                  <a:ext uri="{0D108BD9-81ED-4DB2-BD59-A6C34878D82A}">
                    <a16:rowId xmlns:a16="http://schemas.microsoft.com/office/drawing/2014/main" val="2396969036"/>
                  </a:ext>
                </a:extLst>
              </a:tr>
            </a:tbl>
          </a:graphicData>
        </a:graphic>
      </p:graphicFrame>
      <p:sp>
        <p:nvSpPr>
          <p:cNvPr id="8" name="文字方塊 7">
            <a:extLst>
              <a:ext uri="{FF2B5EF4-FFF2-40B4-BE49-F238E27FC236}">
                <a16:creationId xmlns:a16="http://schemas.microsoft.com/office/drawing/2014/main" id="{32C52EC7-3588-7E25-F005-AF8E74F47CAF}"/>
              </a:ext>
            </a:extLst>
          </p:cNvPr>
          <p:cNvSpPr txBox="1"/>
          <p:nvPr/>
        </p:nvSpPr>
        <p:spPr>
          <a:xfrm>
            <a:off x="1240602" y="791565"/>
            <a:ext cx="6096000" cy="830997"/>
          </a:xfrm>
          <a:prstGeom prst="rect">
            <a:avLst/>
          </a:prstGeom>
          <a:noFill/>
        </p:spPr>
        <p:txBody>
          <a:bodyPr wrap="square">
            <a:spAutoFit/>
          </a:bodyPr>
          <a:lstStyle/>
          <a:p>
            <a:r>
              <a:rPr kumimoji="0" lang="zh-TW" altLang="en-US" sz="4800" b="0" i="0" u="none" strike="noStrike" kern="1200" cap="none" spc="0" normalizeH="0" baseline="0" noProof="0" dirty="0">
                <a:ln>
                  <a:noFill/>
                </a:ln>
                <a:solidFill>
                  <a:srgbClr val="47A6CF"/>
                </a:solidFill>
                <a:effectLst/>
                <a:uLnTx/>
                <a:uFillTx/>
                <a:latin typeface="華康方圓體W7" panose="040B0709000000000000" pitchFamily="81" charset="-120"/>
                <a:ea typeface="華康方圓體W7" panose="040B0709000000000000" pitchFamily="81" charset="-120"/>
                <a:cs typeface="+mn-cs"/>
              </a:rPr>
              <a:t>情境練習</a:t>
            </a:r>
            <a:endParaRPr lang="zh-TW" altLang="en-US" dirty="0"/>
          </a:p>
        </p:txBody>
      </p:sp>
    </p:spTree>
    <p:extLst>
      <p:ext uri="{BB962C8B-B14F-4D97-AF65-F5344CB8AC3E}">
        <p14:creationId xmlns:p14="http://schemas.microsoft.com/office/powerpoint/2010/main" val="1681147588"/>
      </p:ext>
    </p:extLst>
  </p:cSld>
  <p:clrMapOvr>
    <a:masterClrMapping/>
  </p:clrMapOvr>
  <mc:AlternateContent xmlns:mc="http://schemas.openxmlformats.org/markup-compatibility/2006" xmlns:p14="http://schemas.microsoft.com/office/powerpoint/2010/main">
    <mc:Choice Requires="p14">
      <p:transition spd="slow" p14:dur="1500" advClick="0" advTm="5000">
        <p:random/>
      </p:transition>
    </mc:Choice>
    <mc:Fallback xmlns="">
      <p:transition spd="slow" advClick="0" advTm="5000">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版面配置區 4"/>
          <p:cNvSpPr>
            <a:spLocks noGrp="1"/>
          </p:cNvSpPr>
          <p:nvPr>
            <p:ph type="body" idx="1"/>
          </p:nvPr>
        </p:nvSpPr>
        <p:spPr>
          <a:xfrm>
            <a:off x="1320488" y="3350836"/>
            <a:ext cx="10092269" cy="975783"/>
          </a:xfrm>
        </p:spPr>
        <p:txBody>
          <a:bodyPr>
            <a:noAutofit/>
          </a:bodyPr>
          <a:lstStyle/>
          <a:p>
            <a:pPr algn="ctr"/>
            <a:r>
              <a:rPr lang="zh-TW" altLang="en-US" sz="6000" dirty="0">
                <a:solidFill>
                  <a:schemeClr val="tx1">
                    <a:lumMod val="10000"/>
                  </a:schemeClr>
                </a:solidFill>
                <a:latin typeface="Gen Jyuu Gothic Bold" pitchFamily="34" charset="-120"/>
                <a:ea typeface="Gen Jyuu Gothic Bold" pitchFamily="34" charset="-120"/>
                <a:cs typeface="Gen Jyuu Gothic Bold" pitchFamily="34" charset="-120"/>
              </a:rPr>
              <a:t>校園常見的問題與衝突</a:t>
            </a:r>
          </a:p>
        </p:txBody>
      </p:sp>
      <p:sp>
        <p:nvSpPr>
          <p:cNvPr id="6" name="文字方塊 5"/>
          <p:cNvSpPr txBox="1"/>
          <p:nvPr/>
        </p:nvSpPr>
        <p:spPr>
          <a:xfrm>
            <a:off x="1569720" y="138824"/>
            <a:ext cx="1996440" cy="338554"/>
          </a:xfrm>
          <a:prstGeom prst="rect">
            <a:avLst/>
          </a:prstGeom>
          <a:noFill/>
        </p:spPr>
        <p:txBody>
          <a:bodyPr wrap="square" rtlCol="0">
            <a:spAutoFit/>
          </a:bodyPr>
          <a:lstStyle/>
          <a:p>
            <a:r>
              <a:rPr lang="zh-TW" altLang="en-US" sz="1600" b="1" dirty="0">
                <a:solidFill>
                  <a:srgbClr val="DDA57F"/>
                </a:solidFill>
                <a:latin typeface="Gen Jyuu Gothic Bold" pitchFamily="34" charset="-120"/>
                <a:ea typeface="Gen Jyuu Gothic Bold" pitchFamily="34" charset="-120"/>
                <a:cs typeface="Gen Jyuu Gothic Bold" pitchFamily="34" charset="-120"/>
              </a:rPr>
              <a:t>修復式正義委員會</a:t>
            </a:r>
          </a:p>
        </p:txBody>
      </p:sp>
      <p:sp>
        <p:nvSpPr>
          <p:cNvPr id="7" name="文字版面配置區 4"/>
          <p:cNvSpPr txBox="1">
            <a:spLocks/>
          </p:cNvSpPr>
          <p:nvPr/>
        </p:nvSpPr>
        <p:spPr>
          <a:xfrm>
            <a:off x="2841171" y="4403888"/>
            <a:ext cx="8964749" cy="975783"/>
          </a:xfrm>
          <a:prstGeom prst="rect">
            <a:avLst/>
          </a:prstGeom>
        </p:spPr>
        <p:txBody>
          <a:bodyPr vert="horz" lIns="91440" tIns="45720" rIns="91440" bIns="45720" rtlCol="0" anchor="t">
            <a:normAutofit/>
          </a:bodyPr>
          <a:lstStyle>
            <a:lvl1pPr marL="0" indent="0" algn="l" defTabSz="914400" rtl="0" eaLnBrk="1" latinLnBrk="0" hangingPunct="1">
              <a:spcBef>
                <a:spcPts val="800"/>
              </a:spcBef>
              <a:buFont typeface="Arial" pitchFamily="34" charse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l" defTabSz="914400" rtl="0" eaLnBrk="1" latinLnBrk="0" hangingPunct="1">
              <a:spcBef>
                <a:spcPts val="300"/>
              </a:spcBef>
              <a:buClr>
                <a:schemeClr val="accent2"/>
              </a:buClr>
              <a:buFont typeface="Wingdings" pitchFamily="2" charset="2"/>
              <a:buNone/>
              <a:defRPr sz="1800" kern="1200">
                <a:solidFill>
                  <a:schemeClr val="tx1">
                    <a:tint val="75000"/>
                  </a:schemeClr>
                </a:solidFill>
                <a:latin typeface="+mn-lt"/>
                <a:ea typeface="+mn-ea"/>
                <a:cs typeface="+mn-cs"/>
              </a:defRPr>
            </a:lvl2pPr>
            <a:lvl3pPr marL="914400" indent="0" algn="l" defTabSz="914400" rtl="0" eaLnBrk="1" latinLnBrk="0" hangingPunct="1">
              <a:spcBef>
                <a:spcPts val="300"/>
              </a:spcBef>
              <a:buClr>
                <a:schemeClr val="accent2"/>
              </a:buClr>
              <a:buFont typeface="Wingdings" pitchFamily="2" charset="2"/>
              <a:buNone/>
              <a:defRPr sz="1600" kern="1200">
                <a:solidFill>
                  <a:schemeClr val="tx1">
                    <a:tint val="75000"/>
                  </a:schemeClr>
                </a:solidFill>
                <a:latin typeface="+mn-lt"/>
                <a:ea typeface="+mn-ea"/>
                <a:cs typeface="+mn-cs"/>
              </a:defRPr>
            </a:lvl3pPr>
            <a:lvl4pPr marL="13716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4pPr>
            <a:lvl5pPr marL="18288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5pPr>
            <a:lvl6pPr marL="22860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6pPr>
            <a:lvl7pPr marL="27432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7pPr>
            <a:lvl8pPr marL="32004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8pPr>
            <a:lvl9pPr marL="36576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9pPr>
          </a:lstStyle>
          <a:p>
            <a:pPr algn="ctr"/>
            <a:r>
              <a:rPr lang="zh-TW" altLang="en-US" sz="3600" dirty="0">
                <a:solidFill>
                  <a:srgbClr val="7030A0"/>
                </a:solidFill>
                <a:latin typeface="Gen Jyuu Gothic Bold" pitchFamily="34" charset="-120"/>
                <a:ea typeface="Gen Jyuu Gothic Bold" pitchFamily="34" charset="-120"/>
                <a:cs typeface="Gen Jyuu Gothic Bold" pitchFamily="34" charset="-120"/>
              </a:rPr>
              <a:t>認識不當管教與校園霸凌</a:t>
            </a:r>
          </a:p>
        </p:txBody>
      </p:sp>
      <p:sp>
        <p:nvSpPr>
          <p:cNvPr id="3" name="投影片編號版面配置區 2">
            <a:extLst>
              <a:ext uri="{FF2B5EF4-FFF2-40B4-BE49-F238E27FC236}">
                <a16:creationId xmlns:a16="http://schemas.microsoft.com/office/drawing/2014/main" id="{4CF5FF6A-8289-D984-ADB4-FCF0A4B295B4}"/>
              </a:ext>
            </a:extLst>
          </p:cNvPr>
          <p:cNvSpPr>
            <a:spLocks noGrp="1"/>
          </p:cNvSpPr>
          <p:nvPr>
            <p:ph type="sldNum" sz="quarter" idx="12"/>
          </p:nvPr>
        </p:nvSpPr>
        <p:spPr/>
        <p:txBody>
          <a:bodyPr/>
          <a:lstStyle/>
          <a:p>
            <a:fld id="{AC92F197-9532-471B-9190-14BFE04B8C83}" type="slidenum">
              <a:rPr lang="zh-TW" altLang="en-US" smtClean="0"/>
              <a:pPr/>
              <a:t>7</a:t>
            </a:fld>
            <a:endParaRPr lang="zh-TW" altLang="en-US"/>
          </a:p>
        </p:txBody>
      </p:sp>
    </p:spTree>
    <p:extLst>
      <p:ext uri="{BB962C8B-B14F-4D97-AF65-F5344CB8AC3E}">
        <p14:creationId xmlns:p14="http://schemas.microsoft.com/office/powerpoint/2010/main" val="323172647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902BEC48-3301-5D4F-0BDD-E08AA5C02964}"/>
              </a:ext>
            </a:extLst>
          </p:cNvPr>
          <p:cNvPicPr>
            <a:picLocks noChangeAspect="1"/>
          </p:cNvPicPr>
          <p:nvPr/>
        </p:nvPicPr>
        <p:blipFill>
          <a:blip r:embed="rId2"/>
          <a:stretch>
            <a:fillRect/>
          </a:stretch>
        </p:blipFill>
        <p:spPr>
          <a:xfrm>
            <a:off x="2236204" y="2348753"/>
            <a:ext cx="7181710" cy="849417"/>
          </a:xfrm>
          <a:prstGeom prst="rect">
            <a:avLst/>
          </a:prstGeom>
        </p:spPr>
      </p:pic>
      <p:graphicFrame>
        <p:nvGraphicFramePr>
          <p:cNvPr id="8" name="表格 7">
            <a:extLst>
              <a:ext uri="{FF2B5EF4-FFF2-40B4-BE49-F238E27FC236}">
                <a16:creationId xmlns:a16="http://schemas.microsoft.com/office/drawing/2014/main" id="{B41D4ACC-D560-930B-3032-1BD7FFDF1206}"/>
              </a:ext>
            </a:extLst>
          </p:cNvPr>
          <p:cNvGraphicFramePr>
            <a:graphicFrameLocks noGrp="1"/>
          </p:cNvGraphicFramePr>
          <p:nvPr>
            <p:extLst>
              <p:ext uri="{D42A27DB-BD31-4B8C-83A1-F6EECF244321}">
                <p14:modId xmlns:p14="http://schemas.microsoft.com/office/powerpoint/2010/main" val="347313539"/>
              </p:ext>
            </p:extLst>
          </p:nvPr>
        </p:nvGraphicFramePr>
        <p:xfrm>
          <a:off x="1936376" y="3290328"/>
          <a:ext cx="8127999" cy="1504786"/>
        </p:xfrm>
        <a:graphic>
          <a:graphicData uri="http://schemas.openxmlformats.org/drawingml/2006/table">
            <a:tbl>
              <a:tblPr firstRow="1" bandRow="1">
                <a:tableStyleId>{93296810-A885-4BE3-A3E7-6D5BEEA58F35}</a:tableStyleId>
              </a:tblPr>
              <a:tblGrid>
                <a:gridCol w="2709333">
                  <a:extLst>
                    <a:ext uri="{9D8B030D-6E8A-4147-A177-3AD203B41FA5}">
                      <a16:colId xmlns:a16="http://schemas.microsoft.com/office/drawing/2014/main" val="2382667885"/>
                    </a:ext>
                  </a:extLst>
                </a:gridCol>
                <a:gridCol w="2709333">
                  <a:extLst>
                    <a:ext uri="{9D8B030D-6E8A-4147-A177-3AD203B41FA5}">
                      <a16:colId xmlns:a16="http://schemas.microsoft.com/office/drawing/2014/main" val="3995063325"/>
                    </a:ext>
                  </a:extLst>
                </a:gridCol>
                <a:gridCol w="2709333">
                  <a:extLst>
                    <a:ext uri="{9D8B030D-6E8A-4147-A177-3AD203B41FA5}">
                      <a16:colId xmlns:a16="http://schemas.microsoft.com/office/drawing/2014/main" val="3865187219"/>
                    </a:ext>
                  </a:extLst>
                </a:gridCol>
              </a:tblGrid>
              <a:tr h="370840">
                <a:tc>
                  <a:txBody>
                    <a:bodyPr/>
                    <a:lstStyle/>
                    <a:p>
                      <a:endParaRPr lang="zh-TW" altLang="en-US" sz="2400" dirty="0"/>
                    </a:p>
                  </a:txBody>
                  <a:tcPr>
                    <a:solidFill>
                      <a:srgbClr val="9751CB"/>
                    </a:solidFill>
                  </a:tcPr>
                </a:tc>
                <a:tc>
                  <a:txBody>
                    <a:bodyPr/>
                    <a:lstStyle/>
                    <a:p>
                      <a:r>
                        <a:rPr lang="zh-TW" altLang="en-US" sz="2400" dirty="0"/>
                        <a:t>感受</a:t>
                      </a:r>
                    </a:p>
                  </a:txBody>
                  <a:tcPr>
                    <a:solidFill>
                      <a:srgbClr val="9751CB"/>
                    </a:solidFill>
                  </a:tcPr>
                </a:tc>
                <a:tc>
                  <a:txBody>
                    <a:bodyPr/>
                    <a:lstStyle/>
                    <a:p>
                      <a:r>
                        <a:rPr lang="zh-TW" altLang="en-US" sz="2400" dirty="0"/>
                        <a:t>需要</a:t>
                      </a:r>
                    </a:p>
                  </a:txBody>
                  <a:tcPr>
                    <a:solidFill>
                      <a:srgbClr val="9751CB"/>
                    </a:solidFill>
                  </a:tcPr>
                </a:tc>
                <a:extLst>
                  <a:ext uri="{0D108BD9-81ED-4DB2-BD59-A6C34878D82A}">
                    <a16:rowId xmlns:a16="http://schemas.microsoft.com/office/drawing/2014/main" val="1305574404"/>
                  </a:ext>
                </a:extLst>
              </a:tr>
              <a:tr h="590386">
                <a:tc>
                  <a:txBody>
                    <a:bodyPr/>
                    <a:lstStyle/>
                    <a:p>
                      <a:r>
                        <a:rPr lang="zh-TW" altLang="en-US" sz="2400" dirty="0">
                          <a:solidFill>
                            <a:srgbClr val="7030A0"/>
                          </a:solidFill>
                        </a:rPr>
                        <a:t>行為人</a:t>
                      </a:r>
                    </a:p>
                  </a:txBody>
                  <a:tcPr>
                    <a:solidFill>
                      <a:schemeClr val="accent1"/>
                    </a:solidFill>
                  </a:tcPr>
                </a:tc>
                <a:tc>
                  <a:txBody>
                    <a:bodyPr/>
                    <a:lstStyle/>
                    <a:p>
                      <a:endParaRPr lang="zh-TW" altLang="en-US" sz="2400" dirty="0"/>
                    </a:p>
                  </a:txBody>
                  <a:tcPr>
                    <a:solidFill>
                      <a:schemeClr val="accent1"/>
                    </a:solidFill>
                  </a:tcPr>
                </a:tc>
                <a:tc>
                  <a:txBody>
                    <a:bodyPr/>
                    <a:lstStyle/>
                    <a:p>
                      <a:endParaRPr lang="zh-TW" altLang="en-US" sz="2400" dirty="0"/>
                    </a:p>
                  </a:txBody>
                  <a:tcPr>
                    <a:solidFill>
                      <a:schemeClr val="accent1"/>
                    </a:solidFill>
                  </a:tcPr>
                </a:tc>
                <a:extLst>
                  <a:ext uri="{0D108BD9-81ED-4DB2-BD59-A6C34878D82A}">
                    <a16:rowId xmlns:a16="http://schemas.microsoft.com/office/drawing/2014/main" val="3708717187"/>
                  </a:ext>
                </a:extLst>
              </a:tr>
              <a:tr h="370840">
                <a:tc>
                  <a:txBody>
                    <a:bodyPr/>
                    <a:lstStyle/>
                    <a:p>
                      <a:endParaRPr lang="zh-TW" altLang="en-US" sz="2400" dirty="0"/>
                    </a:p>
                  </a:txBody>
                  <a:tcPr/>
                </a:tc>
                <a:tc>
                  <a:txBody>
                    <a:bodyPr/>
                    <a:lstStyle/>
                    <a:p>
                      <a:endParaRPr lang="zh-TW" altLang="en-US" sz="2400" dirty="0"/>
                    </a:p>
                  </a:txBody>
                  <a:tcPr/>
                </a:tc>
                <a:tc>
                  <a:txBody>
                    <a:bodyPr/>
                    <a:lstStyle/>
                    <a:p>
                      <a:endParaRPr lang="zh-TW" altLang="en-US" sz="2400" dirty="0"/>
                    </a:p>
                  </a:txBody>
                  <a:tcPr/>
                </a:tc>
                <a:extLst>
                  <a:ext uri="{0D108BD9-81ED-4DB2-BD59-A6C34878D82A}">
                    <a16:rowId xmlns:a16="http://schemas.microsoft.com/office/drawing/2014/main" val="3204197947"/>
                  </a:ext>
                </a:extLst>
              </a:tr>
            </a:tbl>
          </a:graphicData>
        </a:graphic>
      </p:graphicFrame>
      <p:sp>
        <p:nvSpPr>
          <p:cNvPr id="12" name="文字方塊 11">
            <a:extLst>
              <a:ext uri="{FF2B5EF4-FFF2-40B4-BE49-F238E27FC236}">
                <a16:creationId xmlns:a16="http://schemas.microsoft.com/office/drawing/2014/main" id="{CAF901EE-FF6F-6B04-9A6D-B53CF2225036}"/>
              </a:ext>
            </a:extLst>
          </p:cNvPr>
          <p:cNvSpPr txBox="1"/>
          <p:nvPr/>
        </p:nvSpPr>
        <p:spPr>
          <a:xfrm>
            <a:off x="1810870" y="1193667"/>
            <a:ext cx="6096000" cy="830997"/>
          </a:xfrm>
          <a:prstGeom prst="rect">
            <a:avLst/>
          </a:prstGeom>
          <a:noFill/>
        </p:spPr>
        <p:txBody>
          <a:bodyPr wrap="square">
            <a:spAutoFit/>
          </a:bodyPr>
          <a:lstStyle/>
          <a:p>
            <a:r>
              <a:rPr kumimoji="0" lang="zh-TW" altLang="en-US" sz="4800" b="0" i="0" u="none" strike="noStrike" kern="1200" cap="none" spc="0" normalizeH="0" baseline="0" noProof="0" dirty="0">
                <a:ln>
                  <a:noFill/>
                </a:ln>
                <a:solidFill>
                  <a:srgbClr val="47A6CF"/>
                </a:solidFill>
                <a:effectLst/>
                <a:uLnTx/>
                <a:uFillTx/>
                <a:latin typeface="華康方圓體W7" panose="040B0709000000000000" pitchFamily="81" charset="-120"/>
                <a:ea typeface="華康方圓體W7" panose="040B0709000000000000" pitchFamily="81" charset="-120"/>
                <a:cs typeface="+mn-cs"/>
              </a:rPr>
              <a:t>情境練習</a:t>
            </a:r>
            <a:endParaRPr lang="zh-TW" altLang="en-US" dirty="0"/>
          </a:p>
        </p:txBody>
      </p:sp>
    </p:spTree>
    <p:extLst>
      <p:ext uri="{BB962C8B-B14F-4D97-AF65-F5344CB8AC3E}">
        <p14:creationId xmlns:p14="http://schemas.microsoft.com/office/powerpoint/2010/main" val="2443385313"/>
      </p:ext>
    </p:extLst>
  </p:cSld>
  <p:clrMapOvr>
    <a:masterClrMapping/>
  </p:clrMapOvr>
  <mc:AlternateContent xmlns:mc="http://schemas.openxmlformats.org/markup-compatibility/2006" xmlns:p14="http://schemas.microsoft.com/office/powerpoint/2010/main">
    <mc:Choice Requires="p14">
      <p:transition spd="slow" p14:dur="1500" advClick="0" advTm="5000">
        <p:random/>
      </p:transition>
    </mc:Choice>
    <mc:Fallback xmlns="">
      <p:transition spd="slow" advClick="0" advTm="5000">
        <p:random/>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F308B3E0-1AD3-8600-E4D2-70DA0BEBC445}"/>
              </a:ext>
            </a:extLst>
          </p:cNvPr>
          <p:cNvPicPr>
            <a:picLocks noChangeAspect="1"/>
          </p:cNvPicPr>
          <p:nvPr/>
        </p:nvPicPr>
        <p:blipFill>
          <a:blip r:embed="rId2"/>
          <a:stretch>
            <a:fillRect/>
          </a:stretch>
        </p:blipFill>
        <p:spPr>
          <a:xfrm>
            <a:off x="1852816" y="2196354"/>
            <a:ext cx="8486368" cy="916220"/>
          </a:xfrm>
          <a:prstGeom prst="rect">
            <a:avLst/>
          </a:prstGeom>
        </p:spPr>
      </p:pic>
      <p:graphicFrame>
        <p:nvGraphicFramePr>
          <p:cNvPr id="6" name="表格 5">
            <a:extLst>
              <a:ext uri="{FF2B5EF4-FFF2-40B4-BE49-F238E27FC236}">
                <a16:creationId xmlns:a16="http://schemas.microsoft.com/office/drawing/2014/main" id="{A72B9430-FD55-4CC7-3C59-9D068377153A}"/>
              </a:ext>
            </a:extLst>
          </p:cNvPr>
          <p:cNvGraphicFramePr>
            <a:graphicFrameLocks noGrp="1"/>
          </p:cNvGraphicFramePr>
          <p:nvPr>
            <p:extLst>
              <p:ext uri="{D42A27DB-BD31-4B8C-83A1-F6EECF244321}">
                <p14:modId xmlns:p14="http://schemas.microsoft.com/office/powerpoint/2010/main" val="3542299983"/>
              </p:ext>
            </p:extLst>
          </p:nvPr>
        </p:nvGraphicFramePr>
        <p:xfrm>
          <a:off x="2032000" y="3216591"/>
          <a:ext cx="8127999" cy="1512686"/>
        </p:xfrm>
        <a:graphic>
          <a:graphicData uri="http://schemas.openxmlformats.org/drawingml/2006/table">
            <a:tbl>
              <a:tblPr firstRow="1" bandRow="1">
                <a:tableStyleId>{93296810-A885-4BE3-A3E7-6D5BEEA58F35}</a:tableStyleId>
              </a:tblPr>
              <a:tblGrid>
                <a:gridCol w="2709333">
                  <a:extLst>
                    <a:ext uri="{9D8B030D-6E8A-4147-A177-3AD203B41FA5}">
                      <a16:colId xmlns:a16="http://schemas.microsoft.com/office/drawing/2014/main" val="2382667885"/>
                    </a:ext>
                  </a:extLst>
                </a:gridCol>
                <a:gridCol w="2709333">
                  <a:extLst>
                    <a:ext uri="{9D8B030D-6E8A-4147-A177-3AD203B41FA5}">
                      <a16:colId xmlns:a16="http://schemas.microsoft.com/office/drawing/2014/main" val="3995063325"/>
                    </a:ext>
                  </a:extLst>
                </a:gridCol>
                <a:gridCol w="2709333">
                  <a:extLst>
                    <a:ext uri="{9D8B030D-6E8A-4147-A177-3AD203B41FA5}">
                      <a16:colId xmlns:a16="http://schemas.microsoft.com/office/drawing/2014/main" val="3865187219"/>
                    </a:ext>
                  </a:extLst>
                </a:gridCol>
              </a:tblGrid>
              <a:tr h="370840">
                <a:tc>
                  <a:txBody>
                    <a:bodyPr/>
                    <a:lstStyle/>
                    <a:p>
                      <a:endParaRPr lang="zh-TW" altLang="en-US" sz="2400" dirty="0"/>
                    </a:p>
                  </a:txBody>
                  <a:tcPr>
                    <a:solidFill>
                      <a:srgbClr val="9751CB"/>
                    </a:solidFill>
                  </a:tcPr>
                </a:tc>
                <a:tc>
                  <a:txBody>
                    <a:bodyPr/>
                    <a:lstStyle/>
                    <a:p>
                      <a:r>
                        <a:rPr lang="zh-TW" altLang="en-US" sz="2400" dirty="0"/>
                        <a:t>感受</a:t>
                      </a:r>
                    </a:p>
                  </a:txBody>
                  <a:tcPr>
                    <a:solidFill>
                      <a:srgbClr val="9751CB"/>
                    </a:solidFill>
                  </a:tcPr>
                </a:tc>
                <a:tc>
                  <a:txBody>
                    <a:bodyPr/>
                    <a:lstStyle/>
                    <a:p>
                      <a:r>
                        <a:rPr lang="zh-TW" altLang="en-US" sz="2400" dirty="0"/>
                        <a:t>需要</a:t>
                      </a:r>
                    </a:p>
                  </a:txBody>
                  <a:tcPr>
                    <a:solidFill>
                      <a:srgbClr val="9751CB"/>
                    </a:solidFill>
                  </a:tcPr>
                </a:tc>
                <a:extLst>
                  <a:ext uri="{0D108BD9-81ED-4DB2-BD59-A6C34878D82A}">
                    <a16:rowId xmlns:a16="http://schemas.microsoft.com/office/drawing/2014/main" val="1305574404"/>
                  </a:ext>
                </a:extLst>
              </a:tr>
              <a:tr h="598286">
                <a:tc>
                  <a:txBody>
                    <a:bodyPr/>
                    <a:lstStyle/>
                    <a:p>
                      <a:r>
                        <a:rPr lang="zh-TW" altLang="en-US" sz="2400" dirty="0">
                          <a:solidFill>
                            <a:srgbClr val="7030A0"/>
                          </a:solidFill>
                        </a:rPr>
                        <a:t>家長</a:t>
                      </a:r>
                      <a:r>
                        <a:rPr lang="en-US" altLang="zh-TW" sz="2400" dirty="0">
                          <a:solidFill>
                            <a:srgbClr val="7030A0"/>
                          </a:solidFill>
                        </a:rPr>
                        <a:t>(</a:t>
                      </a:r>
                      <a:r>
                        <a:rPr lang="zh-TW" altLang="en-US" sz="2400" dirty="0">
                          <a:solidFill>
                            <a:srgbClr val="7030A0"/>
                          </a:solidFill>
                        </a:rPr>
                        <a:t>被行為人</a:t>
                      </a:r>
                      <a:r>
                        <a:rPr lang="en-US" altLang="zh-TW" sz="2400" dirty="0">
                          <a:solidFill>
                            <a:srgbClr val="7030A0"/>
                          </a:solidFill>
                        </a:rPr>
                        <a:t>)</a:t>
                      </a:r>
                      <a:endParaRPr lang="zh-TW" altLang="en-US" sz="2400" dirty="0">
                        <a:solidFill>
                          <a:srgbClr val="7030A0"/>
                        </a:solidFill>
                      </a:endParaRPr>
                    </a:p>
                  </a:txBody>
                  <a:tcPr>
                    <a:solidFill>
                      <a:schemeClr val="accent1"/>
                    </a:solidFill>
                  </a:tcPr>
                </a:tc>
                <a:tc>
                  <a:txBody>
                    <a:bodyPr/>
                    <a:lstStyle/>
                    <a:p>
                      <a:endParaRPr lang="zh-TW" altLang="en-US" sz="2400"/>
                    </a:p>
                  </a:txBody>
                  <a:tcPr>
                    <a:solidFill>
                      <a:schemeClr val="accent1"/>
                    </a:solidFill>
                  </a:tcPr>
                </a:tc>
                <a:tc>
                  <a:txBody>
                    <a:bodyPr/>
                    <a:lstStyle/>
                    <a:p>
                      <a:endParaRPr lang="zh-TW" altLang="en-US" sz="2400" dirty="0"/>
                    </a:p>
                  </a:txBody>
                  <a:tcPr>
                    <a:solidFill>
                      <a:schemeClr val="accent1"/>
                    </a:solidFill>
                  </a:tcPr>
                </a:tc>
                <a:extLst>
                  <a:ext uri="{0D108BD9-81ED-4DB2-BD59-A6C34878D82A}">
                    <a16:rowId xmlns:a16="http://schemas.microsoft.com/office/drawing/2014/main" val="3708717187"/>
                  </a:ext>
                </a:extLst>
              </a:tr>
              <a:tr h="370840">
                <a:tc>
                  <a:txBody>
                    <a:bodyPr/>
                    <a:lstStyle/>
                    <a:p>
                      <a:endParaRPr lang="zh-TW" altLang="en-US" sz="2400" dirty="0"/>
                    </a:p>
                  </a:txBody>
                  <a:tcPr/>
                </a:tc>
                <a:tc>
                  <a:txBody>
                    <a:bodyPr/>
                    <a:lstStyle/>
                    <a:p>
                      <a:endParaRPr lang="zh-TW" altLang="en-US" sz="2400" dirty="0"/>
                    </a:p>
                  </a:txBody>
                  <a:tcPr/>
                </a:tc>
                <a:tc>
                  <a:txBody>
                    <a:bodyPr/>
                    <a:lstStyle/>
                    <a:p>
                      <a:endParaRPr lang="zh-TW" altLang="en-US" sz="2400" dirty="0"/>
                    </a:p>
                  </a:txBody>
                  <a:tcPr/>
                </a:tc>
                <a:extLst>
                  <a:ext uri="{0D108BD9-81ED-4DB2-BD59-A6C34878D82A}">
                    <a16:rowId xmlns:a16="http://schemas.microsoft.com/office/drawing/2014/main" val="3204197947"/>
                  </a:ext>
                </a:extLst>
              </a:tr>
            </a:tbl>
          </a:graphicData>
        </a:graphic>
      </p:graphicFrame>
      <p:sp>
        <p:nvSpPr>
          <p:cNvPr id="8" name="文字方塊 7">
            <a:extLst>
              <a:ext uri="{FF2B5EF4-FFF2-40B4-BE49-F238E27FC236}">
                <a16:creationId xmlns:a16="http://schemas.microsoft.com/office/drawing/2014/main" id="{9938EC49-5807-9536-93E6-2A4182FD4680}"/>
              </a:ext>
            </a:extLst>
          </p:cNvPr>
          <p:cNvSpPr txBox="1"/>
          <p:nvPr/>
        </p:nvSpPr>
        <p:spPr>
          <a:xfrm>
            <a:off x="1730188" y="1166773"/>
            <a:ext cx="6096000" cy="830997"/>
          </a:xfrm>
          <a:prstGeom prst="rect">
            <a:avLst/>
          </a:prstGeom>
          <a:noFill/>
        </p:spPr>
        <p:txBody>
          <a:bodyPr wrap="square">
            <a:spAutoFit/>
          </a:bodyPr>
          <a:lstStyle/>
          <a:p>
            <a:r>
              <a:rPr kumimoji="0" lang="zh-TW" altLang="en-US" sz="4800" b="0" i="0" u="none" strike="noStrike" kern="1200" cap="none" spc="0" normalizeH="0" baseline="0" noProof="0" dirty="0">
                <a:ln>
                  <a:noFill/>
                </a:ln>
                <a:solidFill>
                  <a:srgbClr val="47A6CF"/>
                </a:solidFill>
                <a:effectLst/>
                <a:uLnTx/>
                <a:uFillTx/>
                <a:latin typeface="華康方圓體W7" panose="040B0709000000000000" pitchFamily="81" charset="-120"/>
                <a:ea typeface="華康方圓體W7" panose="040B0709000000000000" pitchFamily="81" charset="-120"/>
                <a:cs typeface="+mn-cs"/>
              </a:rPr>
              <a:t>情境練習</a:t>
            </a:r>
            <a:endParaRPr lang="zh-TW" altLang="en-US" dirty="0"/>
          </a:p>
        </p:txBody>
      </p:sp>
    </p:spTree>
    <p:extLst>
      <p:ext uri="{BB962C8B-B14F-4D97-AF65-F5344CB8AC3E}">
        <p14:creationId xmlns:p14="http://schemas.microsoft.com/office/powerpoint/2010/main" val="4294592119"/>
      </p:ext>
    </p:extLst>
  </p:cSld>
  <p:clrMapOvr>
    <a:masterClrMapping/>
  </p:clrMapOvr>
  <mc:AlternateContent xmlns:mc="http://schemas.openxmlformats.org/markup-compatibility/2006" xmlns:p14="http://schemas.microsoft.com/office/powerpoint/2010/main">
    <mc:Choice Requires="p14">
      <p:transition spd="slow" p14:dur="1500" advClick="0" advTm="5000">
        <p:random/>
      </p:transition>
    </mc:Choice>
    <mc:Fallback xmlns="">
      <p:transition spd="slow" advClick="0" advTm="5000">
        <p:random/>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a:spLocks noChangeAspect="1"/>
          </p:cNvSpPr>
          <p:nvPr/>
        </p:nvSpPr>
        <p:spPr>
          <a:xfrm>
            <a:off x="2481065" y="59726"/>
            <a:ext cx="6840000" cy="6798274"/>
          </a:xfrm>
          <a:prstGeom prst="rect">
            <a:avLst/>
          </a:prstGeom>
          <a:blipFill dpi="0" rotWithShape="1">
            <a:blip r:embed="rId2">
              <a:alphaModFix amt="25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華康少女文字W3(P)" panose="040F0300000000000000" pitchFamily="82" charset="-120"/>
              <a:ea typeface="華康少女文字W3(P)" panose="040F0300000000000000" pitchFamily="82" charset="-120"/>
            </a:endParaRPr>
          </a:p>
        </p:txBody>
      </p:sp>
      <p:sp>
        <p:nvSpPr>
          <p:cNvPr id="2" name="矩形 1"/>
          <p:cNvSpPr/>
          <p:nvPr/>
        </p:nvSpPr>
        <p:spPr>
          <a:xfrm>
            <a:off x="2354302" y="937979"/>
            <a:ext cx="7483394" cy="769441"/>
          </a:xfrm>
          <a:prstGeom prst="rect">
            <a:avLst/>
          </a:prstGeom>
        </p:spPr>
        <p:txBody>
          <a:bodyPr wrap="square">
            <a:spAutoFit/>
          </a:bodyPr>
          <a:lstStyle/>
          <a:p>
            <a:r>
              <a:rPr lang="zh-TW" altLang="en-US" sz="4400" dirty="0">
                <a:solidFill>
                  <a:srgbClr val="7030A0"/>
                </a:solidFill>
                <a:latin typeface="華康方圓體W7" panose="040B0709000000000000" pitchFamily="81" charset="-120"/>
                <a:ea typeface="華康方圓體W7" panose="040B0709000000000000" pitchFamily="81" charset="-120"/>
                <a:cs typeface="Gen Jyuu Gothic Bold" pitchFamily="34" charset="-120"/>
              </a:rPr>
              <a:t>校園修復式正義是連續的光譜</a:t>
            </a:r>
            <a:endParaRPr lang="zh-TW" altLang="en-US" sz="4400" dirty="0">
              <a:solidFill>
                <a:srgbClr val="7030A0"/>
              </a:solidFill>
              <a:latin typeface="華康方圓體W7" panose="040B0709000000000000" pitchFamily="81" charset="-120"/>
              <a:ea typeface="華康方圓體W7" panose="040B0709000000000000" pitchFamily="81" charset="-120"/>
            </a:endParaRPr>
          </a:p>
        </p:txBody>
      </p:sp>
      <p:grpSp>
        <p:nvGrpSpPr>
          <p:cNvPr id="28" name="群組 27"/>
          <p:cNvGrpSpPr/>
          <p:nvPr/>
        </p:nvGrpSpPr>
        <p:grpSpPr>
          <a:xfrm>
            <a:off x="1454727" y="2047907"/>
            <a:ext cx="9282545" cy="1199081"/>
            <a:chOff x="1887548" y="2124228"/>
            <a:chExt cx="8416903" cy="1199081"/>
          </a:xfrm>
        </p:grpSpPr>
        <p:sp>
          <p:nvSpPr>
            <p:cNvPr id="5" name="左-右雙向箭號 4"/>
            <p:cNvSpPr/>
            <p:nvPr/>
          </p:nvSpPr>
          <p:spPr>
            <a:xfrm>
              <a:off x="1887548" y="2647448"/>
              <a:ext cx="8416903" cy="675861"/>
            </a:xfrm>
            <a:prstGeom prst="leftRightArrow">
              <a:avLst>
                <a:gd name="adj1" fmla="val 27870"/>
                <a:gd name="adj2" fmla="val 50000"/>
              </a:avLst>
            </a:prstGeom>
            <a:gradFill flip="none" rotWithShape="1">
              <a:gsLst>
                <a:gs pos="4000">
                  <a:srgbClr val="656CF5"/>
                </a:gs>
                <a:gs pos="28000">
                  <a:srgbClr val="A061ED"/>
                </a:gs>
                <a:gs pos="82000">
                  <a:srgbClr val="DA74E8"/>
                </a:gs>
                <a:gs pos="100000">
                  <a:srgbClr val="EE60B1"/>
                </a:gs>
              </a:gsLst>
              <a:path path="circle">
                <a:fillToRect l="100000" t="100000"/>
              </a:path>
              <a:tileRect r="-100000" b="-100000"/>
            </a:gradFill>
            <a:ln>
              <a:solidFill>
                <a:srgbClr val="861DC7"/>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文字方塊 5"/>
            <p:cNvSpPr txBox="1"/>
            <p:nvPr/>
          </p:nvSpPr>
          <p:spPr>
            <a:xfrm>
              <a:off x="2253803" y="2124228"/>
              <a:ext cx="1622738" cy="584775"/>
            </a:xfrm>
            <a:prstGeom prst="rect">
              <a:avLst/>
            </a:prstGeom>
            <a:noFill/>
          </p:spPr>
          <p:txBody>
            <a:bodyPr wrap="square" rtlCol="0">
              <a:spAutoFit/>
            </a:bodyPr>
            <a:lstStyle/>
            <a:p>
              <a:r>
                <a:rPr lang="zh-TW" altLang="en-US" sz="3200" dirty="0">
                  <a:solidFill>
                    <a:srgbClr val="A21250"/>
                  </a:solidFill>
                  <a:latin typeface="華康少女文字W3(P)" panose="040F0300000000000000" pitchFamily="82" charset="-120"/>
                  <a:ea typeface="華康少女文字W3(P)" panose="040F0300000000000000" pitchFamily="82" charset="-120"/>
                </a:rPr>
                <a:t>非正式</a:t>
              </a:r>
            </a:p>
          </p:txBody>
        </p:sp>
        <p:sp>
          <p:nvSpPr>
            <p:cNvPr id="7" name="文字方塊 6"/>
            <p:cNvSpPr txBox="1"/>
            <p:nvPr/>
          </p:nvSpPr>
          <p:spPr>
            <a:xfrm>
              <a:off x="8746106" y="2185783"/>
              <a:ext cx="1378040" cy="584775"/>
            </a:xfrm>
            <a:prstGeom prst="rect">
              <a:avLst/>
            </a:prstGeom>
            <a:noFill/>
          </p:spPr>
          <p:txBody>
            <a:bodyPr wrap="square" rtlCol="0">
              <a:spAutoFit/>
            </a:bodyPr>
            <a:lstStyle/>
            <a:p>
              <a:r>
                <a:rPr lang="zh-TW" altLang="en-US" sz="3200" dirty="0">
                  <a:solidFill>
                    <a:schemeClr val="accent5">
                      <a:lumMod val="50000"/>
                    </a:schemeClr>
                  </a:solidFill>
                  <a:latin typeface="華康少女文字W3" panose="040F0309000000000000" pitchFamily="81" charset="-120"/>
                  <a:ea typeface="華康少女文字W3" panose="040F0309000000000000" pitchFamily="81" charset="-120"/>
                </a:rPr>
                <a:t>正式</a:t>
              </a:r>
            </a:p>
          </p:txBody>
        </p:sp>
      </p:grpSp>
      <p:grpSp>
        <p:nvGrpSpPr>
          <p:cNvPr id="29" name="群組 28"/>
          <p:cNvGrpSpPr/>
          <p:nvPr/>
        </p:nvGrpSpPr>
        <p:grpSpPr>
          <a:xfrm>
            <a:off x="2157818" y="3272794"/>
            <a:ext cx="7876364" cy="2563878"/>
            <a:chOff x="2247782" y="3323309"/>
            <a:chExt cx="7876364" cy="2563878"/>
          </a:xfrm>
        </p:grpSpPr>
        <p:sp>
          <p:nvSpPr>
            <p:cNvPr id="14" name="摺角紙張 13"/>
            <p:cNvSpPr/>
            <p:nvPr/>
          </p:nvSpPr>
          <p:spPr>
            <a:xfrm>
              <a:off x="2247782" y="3323309"/>
              <a:ext cx="1356574" cy="1339510"/>
            </a:xfrm>
            <a:prstGeom prst="foldedCorner">
              <a:avLst>
                <a:gd name="adj" fmla="val 2290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zh-TW" altLang="en-US" sz="2800" b="1" dirty="0">
                  <a:solidFill>
                    <a:srgbClr val="7030A0"/>
                  </a:solidFill>
                  <a:latin typeface="華康少女文字W3(P)" panose="040F0300000000000000" pitchFamily="82" charset="-120"/>
                  <a:ea typeface="華康少女文字W3(P)" panose="040F0300000000000000" pitchFamily="82" charset="-120"/>
                </a:rPr>
                <a:t>班級</a:t>
              </a:r>
              <a:endParaRPr lang="en-US" altLang="zh-TW" sz="2800" b="1" dirty="0">
                <a:solidFill>
                  <a:srgbClr val="7030A0"/>
                </a:solidFill>
                <a:latin typeface="華康少女文字W3(P)" panose="040F0300000000000000" pitchFamily="82" charset="-120"/>
                <a:ea typeface="華康少女文字W3(P)" panose="040F0300000000000000" pitchFamily="82" charset="-120"/>
              </a:endParaRPr>
            </a:p>
            <a:p>
              <a:pPr algn="ctr"/>
              <a:r>
                <a:rPr lang="zh-TW" altLang="en-US" sz="2800" b="1" dirty="0">
                  <a:solidFill>
                    <a:srgbClr val="7030A0"/>
                  </a:solidFill>
                  <a:latin typeface="華康少女文字W3(P)" panose="040F0300000000000000" pitchFamily="82" charset="-120"/>
                  <a:ea typeface="華康少女文字W3(P)" panose="040F0300000000000000" pitchFamily="82" charset="-120"/>
                </a:rPr>
                <a:t>活動</a:t>
              </a:r>
            </a:p>
          </p:txBody>
        </p:sp>
        <p:sp>
          <p:nvSpPr>
            <p:cNvPr id="20" name="摺角紙張 19"/>
            <p:cNvSpPr/>
            <p:nvPr/>
          </p:nvSpPr>
          <p:spPr>
            <a:xfrm>
              <a:off x="5476426" y="3332146"/>
              <a:ext cx="1356574" cy="1339510"/>
            </a:xfrm>
            <a:prstGeom prst="foldedCorner">
              <a:avLst>
                <a:gd name="adj" fmla="val 2290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a:solidFill>
                    <a:srgbClr val="7030A0"/>
                  </a:solidFill>
                  <a:latin typeface="華康少女文字W3(P)" panose="040F0300000000000000" pitchFamily="82" charset="-120"/>
                  <a:ea typeface="華康少女文字W3(P)" panose="040F0300000000000000" pitchFamily="82" charset="-120"/>
                </a:rPr>
                <a:t>和平</a:t>
              </a:r>
              <a:r>
                <a:rPr lang="zh-TW" altLang="en-US" sz="2800" b="1" dirty="0">
                  <a:solidFill>
                    <a:srgbClr val="7030A0"/>
                  </a:solidFill>
                  <a:latin typeface="華康少女文字W3" panose="040F0309000000000000" pitchFamily="81" charset="-120"/>
                  <a:ea typeface="華康少女文字W3" panose="040F0309000000000000" pitchFamily="81" charset="-120"/>
                </a:rPr>
                <a:t>圈</a:t>
              </a:r>
            </a:p>
          </p:txBody>
        </p:sp>
        <p:sp>
          <p:nvSpPr>
            <p:cNvPr id="21" name="摺角紙張 20"/>
            <p:cNvSpPr/>
            <p:nvPr/>
          </p:nvSpPr>
          <p:spPr>
            <a:xfrm>
              <a:off x="3862104" y="3323309"/>
              <a:ext cx="1356574" cy="1339510"/>
            </a:xfrm>
            <a:prstGeom prst="foldedCorner">
              <a:avLst>
                <a:gd name="adj" fmla="val 2290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zh-TW" altLang="en-US" sz="2800" b="1" dirty="0">
                  <a:solidFill>
                    <a:srgbClr val="7030A0"/>
                  </a:solidFill>
                  <a:latin typeface="華康少女文字W3(P)" panose="040F0300000000000000" pitchFamily="82" charset="-120"/>
                  <a:ea typeface="華康少女文字W3(P)" panose="040F0300000000000000" pitchFamily="82" charset="-120"/>
                </a:rPr>
                <a:t>善意</a:t>
              </a:r>
              <a:br>
                <a:rPr lang="zh-TW" altLang="en-US" sz="2800" b="1" dirty="0">
                  <a:solidFill>
                    <a:srgbClr val="7030A0"/>
                  </a:solidFill>
                  <a:latin typeface="華康少女文字W3(P)" panose="040F0300000000000000" pitchFamily="82" charset="-120"/>
                  <a:ea typeface="華康少女文字W3(P)" panose="040F0300000000000000" pitchFamily="82" charset="-120"/>
                </a:rPr>
              </a:br>
              <a:r>
                <a:rPr lang="zh-TW" altLang="en-US" sz="2800" b="1" dirty="0">
                  <a:solidFill>
                    <a:srgbClr val="7030A0"/>
                  </a:solidFill>
                  <a:latin typeface="華康少女文字W3(P)" panose="040F0300000000000000" pitchFamily="82" charset="-120"/>
                  <a:ea typeface="華康少女文字W3(P)" panose="040F0300000000000000" pitchFamily="82" charset="-120"/>
                </a:rPr>
                <a:t>溝通</a:t>
              </a:r>
            </a:p>
          </p:txBody>
        </p:sp>
        <p:sp>
          <p:nvSpPr>
            <p:cNvPr id="22" name="摺角紙張 21"/>
            <p:cNvSpPr/>
            <p:nvPr/>
          </p:nvSpPr>
          <p:spPr>
            <a:xfrm>
              <a:off x="7084727" y="3323309"/>
              <a:ext cx="1356574" cy="1339510"/>
            </a:xfrm>
            <a:prstGeom prst="foldedCorner">
              <a:avLst>
                <a:gd name="adj" fmla="val 2290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zh-TW" altLang="en-US" sz="2800" b="1" dirty="0">
                  <a:solidFill>
                    <a:srgbClr val="7030A0"/>
                  </a:solidFill>
                  <a:latin typeface="華康少女文字W3(P)" panose="040F0300000000000000" pitchFamily="82" charset="-120"/>
                  <a:ea typeface="華康少女文字W3(P)" panose="040F0300000000000000" pitchFamily="82" charset="-120"/>
                </a:rPr>
                <a:t>小型</a:t>
              </a:r>
            </a:p>
            <a:p>
              <a:pPr algn="ctr"/>
              <a:r>
                <a:rPr lang="zh-TW" altLang="en-US" sz="2800" b="1" dirty="0">
                  <a:solidFill>
                    <a:srgbClr val="7030A0"/>
                  </a:solidFill>
                  <a:latin typeface="華康少女文字W3(P)" panose="040F0300000000000000" pitchFamily="82" charset="-120"/>
                  <a:ea typeface="華康少女文字W3(P)" panose="040F0300000000000000" pitchFamily="82" charset="-120"/>
                </a:rPr>
                <a:t>調解</a:t>
              </a:r>
            </a:p>
          </p:txBody>
        </p:sp>
        <p:sp>
          <p:nvSpPr>
            <p:cNvPr id="23" name="摺角紙張 22"/>
            <p:cNvSpPr/>
            <p:nvPr/>
          </p:nvSpPr>
          <p:spPr>
            <a:xfrm>
              <a:off x="8767572" y="3323309"/>
              <a:ext cx="1356574" cy="1339510"/>
            </a:xfrm>
            <a:prstGeom prst="foldedCorner">
              <a:avLst>
                <a:gd name="adj" fmla="val 2290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zh-TW" altLang="en-US" sz="2800" b="1" dirty="0">
                  <a:solidFill>
                    <a:srgbClr val="7030A0"/>
                  </a:solidFill>
                  <a:latin typeface="華康少女文字W3(P)" panose="040F0300000000000000" pitchFamily="82" charset="-120"/>
                  <a:ea typeface="華康少女文字W3(P)" panose="040F0300000000000000" pitchFamily="82" charset="-120"/>
                </a:rPr>
                <a:t>修復</a:t>
              </a:r>
            </a:p>
            <a:p>
              <a:pPr algn="ctr"/>
              <a:r>
                <a:rPr lang="zh-TW" altLang="en-US" sz="2800" b="1" dirty="0">
                  <a:solidFill>
                    <a:srgbClr val="7030A0"/>
                  </a:solidFill>
                  <a:latin typeface="華康少女文字W3(P)" panose="040F0300000000000000" pitchFamily="82" charset="-120"/>
                  <a:ea typeface="華康少女文字W3(P)" panose="040F0300000000000000" pitchFamily="82" charset="-120"/>
                </a:rPr>
                <a:t>會議</a:t>
              </a:r>
            </a:p>
          </p:txBody>
        </p:sp>
        <p:sp>
          <p:nvSpPr>
            <p:cNvPr id="25" name="直線圖說文字 2 24"/>
            <p:cNvSpPr/>
            <p:nvPr/>
          </p:nvSpPr>
          <p:spPr>
            <a:xfrm>
              <a:off x="3727463" y="5217486"/>
              <a:ext cx="1032038" cy="669701"/>
            </a:xfrm>
            <a:prstGeom prst="borderCallout2">
              <a:avLst>
                <a:gd name="adj1" fmla="val 28365"/>
                <a:gd name="adj2" fmla="val 100235"/>
                <a:gd name="adj3" fmla="val 20674"/>
                <a:gd name="adj4" fmla="val 129337"/>
                <a:gd name="adj5" fmla="val -106730"/>
                <a:gd name="adj6" fmla="val 128039"/>
              </a:avLst>
            </a:prstGeom>
            <a:solidFill>
              <a:srgbClr val="C7A1E3"/>
            </a:solidFill>
            <a:ln>
              <a:solidFill>
                <a:srgbClr val="861DC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dirty="0">
                  <a:latin typeface="華康方圓體W7" panose="040B0709000000000000" pitchFamily="81" charset="-120"/>
                  <a:ea typeface="華康方圓體W7" panose="040B0709000000000000" pitchFamily="81" charset="-120"/>
                </a:rPr>
                <a:t>個別</a:t>
              </a:r>
            </a:p>
          </p:txBody>
        </p:sp>
        <p:sp>
          <p:nvSpPr>
            <p:cNvPr id="26" name="直線圖說文字 2 25"/>
            <p:cNvSpPr/>
            <p:nvPr/>
          </p:nvSpPr>
          <p:spPr>
            <a:xfrm>
              <a:off x="5991029" y="5217486"/>
              <a:ext cx="1032038" cy="669701"/>
            </a:xfrm>
            <a:prstGeom prst="borderCallout2">
              <a:avLst>
                <a:gd name="adj1" fmla="val 34134"/>
                <a:gd name="adj2" fmla="val -846"/>
                <a:gd name="adj3" fmla="val 21219"/>
                <a:gd name="adj4" fmla="val -33656"/>
                <a:gd name="adj5" fmla="val -79808"/>
                <a:gd name="adj6" fmla="val -40428"/>
              </a:avLst>
            </a:prstGeom>
            <a:solidFill>
              <a:srgbClr val="C7A1E3"/>
            </a:solidFill>
            <a:ln>
              <a:solidFill>
                <a:srgbClr val="861DC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dirty="0">
                  <a:latin typeface="華康方圓體W7" panose="040B0709000000000000" pitchFamily="81" charset="-120"/>
                  <a:ea typeface="華康方圓體W7" panose="040B0709000000000000" pitchFamily="81" charset="-120"/>
                </a:rPr>
                <a:t>群體</a:t>
              </a:r>
            </a:p>
          </p:txBody>
        </p:sp>
      </p:grpSp>
    </p:spTree>
    <p:extLst>
      <p:ext uri="{BB962C8B-B14F-4D97-AF65-F5344CB8AC3E}">
        <p14:creationId xmlns:p14="http://schemas.microsoft.com/office/powerpoint/2010/main" val="952554407"/>
      </p:ext>
    </p:extLst>
  </p:cSld>
  <p:clrMapOvr>
    <a:masterClrMapping/>
  </p:clrMapOvr>
  <mc:AlternateContent xmlns:mc="http://schemas.openxmlformats.org/markup-compatibility/2006" xmlns:p14="http://schemas.microsoft.com/office/powerpoint/2010/main">
    <mc:Choice Requires="p14">
      <p:transition spd="slow" p14:dur="1500" advClick="0" advTm="5000">
        <p:random/>
      </p:transition>
    </mc:Choice>
    <mc:Fallback xmlns="">
      <p:transition spd="slow" advClick="0" advTm="5000">
        <p:random/>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3"/>
          <p:cNvSpPr txBox="1">
            <a:spLocks noChangeArrowheads="1"/>
          </p:cNvSpPr>
          <p:nvPr/>
        </p:nvSpPr>
        <p:spPr>
          <a:xfrm>
            <a:off x="423388" y="1874467"/>
            <a:ext cx="5489732" cy="2153924"/>
          </a:xfrm>
          <a:prstGeom prst="rect">
            <a:avLst/>
          </a:prstGeom>
        </p:spPr>
        <p:txBody>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marL="338138" indent="-338138">
              <a:buClr>
                <a:srgbClr val="7A3C00"/>
              </a:buClr>
              <a:buFont typeface="Arial" pitchFamily="34"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zh-CN" altLang="zh-TW" sz="2500" dirty="0">
                <a:solidFill>
                  <a:schemeClr val="tx1">
                    <a:lumMod val="10000"/>
                  </a:schemeClr>
                </a:solidFill>
                <a:latin typeface="Gen Jyuu Gothic Bold" pitchFamily="34" charset="-120"/>
                <a:ea typeface="Gen Jyuu Gothic Bold" pitchFamily="34" charset="-120"/>
                <a:cs typeface="Gen Jyuu Gothic Bold" pitchFamily="34" charset="-120"/>
              </a:rPr>
              <a:t>以修復關係為解決紛爭之目標</a:t>
            </a:r>
            <a:r>
              <a:rPr lang="zh-TW" altLang="en-US" sz="2500" dirty="0">
                <a:solidFill>
                  <a:schemeClr val="tx1">
                    <a:lumMod val="10000"/>
                  </a:schemeClr>
                </a:solidFill>
                <a:latin typeface="Gen Jyuu Gothic Bold" pitchFamily="34" charset="-120"/>
                <a:ea typeface="Gen Jyuu Gothic Bold" pitchFamily="34" charset="-120"/>
                <a:cs typeface="Gen Jyuu Gothic Bold" pitchFamily="34" charset="-120"/>
              </a:rPr>
              <a:t>。</a:t>
            </a:r>
            <a:endParaRPr lang="zh-CN" altLang="zh-TW" sz="2500" dirty="0">
              <a:solidFill>
                <a:schemeClr val="tx1">
                  <a:lumMod val="10000"/>
                </a:schemeClr>
              </a:solidFill>
              <a:latin typeface="Gen Jyuu Gothic Bold" pitchFamily="34" charset="-120"/>
              <a:ea typeface="Gen Jyuu Gothic Bold" pitchFamily="34" charset="-120"/>
              <a:cs typeface="Gen Jyuu Gothic Bold" pitchFamily="34" charset="-120"/>
            </a:endParaRPr>
          </a:p>
          <a:p>
            <a:pPr marL="338138" indent="-338138">
              <a:buClr>
                <a:srgbClr val="7A3C00"/>
              </a:buClr>
              <a:buFont typeface="Arial" pitchFamily="34"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zh-CN" altLang="zh-TW" sz="2500" dirty="0">
                <a:solidFill>
                  <a:schemeClr val="tx1">
                    <a:lumMod val="10000"/>
                  </a:schemeClr>
                </a:solidFill>
                <a:latin typeface="Gen Jyuu Gothic Bold" pitchFamily="34" charset="-120"/>
                <a:ea typeface="Gen Jyuu Gothic Bold" pitchFamily="34" charset="-120"/>
                <a:cs typeface="Gen Jyuu Gothic Bold" pitchFamily="34" charset="-120"/>
              </a:rPr>
              <a:t>修復撕裂的關係，恢復校園和平，</a:t>
            </a:r>
            <a:br>
              <a:rPr lang="en-US" altLang="zh-CN" sz="2500" dirty="0">
                <a:solidFill>
                  <a:schemeClr val="tx1">
                    <a:lumMod val="10000"/>
                  </a:schemeClr>
                </a:solidFill>
                <a:latin typeface="Gen Jyuu Gothic Bold" pitchFamily="34" charset="-120"/>
                <a:ea typeface="Gen Jyuu Gothic Bold" pitchFamily="34" charset="-120"/>
                <a:cs typeface="Gen Jyuu Gothic Bold" pitchFamily="34" charset="-120"/>
              </a:rPr>
            </a:br>
            <a:r>
              <a:rPr lang="zh-CN" altLang="zh-TW" sz="2500" dirty="0">
                <a:solidFill>
                  <a:schemeClr val="tx1">
                    <a:lumMod val="10000"/>
                  </a:schemeClr>
                </a:solidFill>
                <a:latin typeface="Gen Jyuu Gothic Bold" pitchFamily="34" charset="-120"/>
                <a:ea typeface="Gen Jyuu Gothic Bold" pitchFamily="34" charset="-120"/>
                <a:cs typeface="Gen Jyuu Gothic Bold" pitchFamily="34" charset="-120"/>
              </a:rPr>
              <a:t>成為親密的學習社區</a:t>
            </a:r>
            <a:r>
              <a:rPr lang="zh-TW" altLang="en-US" sz="2500" dirty="0">
                <a:solidFill>
                  <a:schemeClr val="tx1">
                    <a:lumMod val="10000"/>
                  </a:schemeClr>
                </a:solidFill>
                <a:latin typeface="Gen Jyuu Gothic Bold" pitchFamily="34" charset="-120"/>
                <a:ea typeface="Gen Jyuu Gothic Bold" pitchFamily="34" charset="-120"/>
                <a:cs typeface="Gen Jyuu Gothic Bold" pitchFamily="34" charset="-120"/>
              </a:rPr>
              <a:t>。</a:t>
            </a:r>
            <a:endParaRPr lang="zh-CN" altLang="zh-TW" sz="2500" dirty="0">
              <a:solidFill>
                <a:schemeClr val="tx1">
                  <a:lumMod val="10000"/>
                </a:schemeClr>
              </a:solidFill>
              <a:latin typeface="Gen Jyuu Gothic Bold" pitchFamily="34" charset="-120"/>
              <a:ea typeface="Gen Jyuu Gothic Bold" pitchFamily="34" charset="-120"/>
              <a:cs typeface="Gen Jyuu Gothic Bold" pitchFamily="34" charset="-120"/>
            </a:endParaRPr>
          </a:p>
          <a:p>
            <a:pPr marL="338138" indent="-338138">
              <a:buClr>
                <a:srgbClr val="7A3C00"/>
              </a:buClr>
              <a:buFont typeface="Arial" pitchFamily="34"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zh-CN" altLang="zh-TW" sz="2500" dirty="0">
                <a:solidFill>
                  <a:schemeClr val="tx1">
                    <a:lumMod val="10000"/>
                  </a:schemeClr>
                </a:solidFill>
                <a:latin typeface="Gen Jyuu Gothic Bold" pitchFamily="34" charset="-120"/>
                <a:ea typeface="Gen Jyuu Gothic Bold" pitchFamily="34" charset="-120"/>
                <a:cs typeface="Gen Jyuu Gothic Bold" pitchFamily="34" charset="-120"/>
              </a:rPr>
              <a:t>達成正義與和諧的核心價</a:t>
            </a:r>
            <a:r>
              <a:rPr lang="zh-CN" altLang="zh-TW" sz="2500" dirty="0">
                <a:solidFill>
                  <a:schemeClr val="tx1">
                    <a:lumMod val="10000"/>
                  </a:schemeClr>
                </a:solidFill>
                <a:latin typeface="微軟正黑體" pitchFamily="34" charset="-120"/>
                <a:ea typeface="微軟正黑體" pitchFamily="34" charset="-120"/>
                <a:cs typeface="Gen Jyuu Gothic Bold" pitchFamily="34" charset="-120"/>
              </a:rPr>
              <a:t>值</a:t>
            </a:r>
            <a:r>
              <a:rPr lang="zh-TW" altLang="en-US" sz="2500" dirty="0">
                <a:solidFill>
                  <a:schemeClr val="tx1">
                    <a:lumMod val="10000"/>
                  </a:schemeClr>
                </a:solidFill>
                <a:latin typeface="微軟正黑體" pitchFamily="34" charset="-120"/>
                <a:ea typeface="微軟正黑體" pitchFamily="34" charset="-120"/>
                <a:cs typeface="Gen Jyuu Gothic Bold" pitchFamily="34" charset="-120"/>
              </a:rPr>
              <a:t>。</a:t>
            </a:r>
            <a:endParaRPr lang="en-US" altLang="zh-CN" sz="2500" dirty="0">
              <a:solidFill>
                <a:schemeClr val="tx1">
                  <a:lumMod val="10000"/>
                </a:schemeClr>
              </a:solidFill>
              <a:latin typeface="微軟正黑體" pitchFamily="34" charset="-120"/>
              <a:ea typeface="微軟正黑體" pitchFamily="34" charset="-120"/>
              <a:cs typeface="Gen Jyuu Gothic Bold" pitchFamily="34" charset="-120"/>
            </a:endParaRPr>
          </a:p>
          <a:p>
            <a:pPr marL="338138" indent="-338138">
              <a:buClr>
                <a:srgbClr val="7A3C00"/>
              </a:buClr>
              <a:buFont typeface="Arial" pitchFamily="34"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zh-TW" altLang="en-US" sz="2500" dirty="0">
                <a:solidFill>
                  <a:schemeClr val="tx1">
                    <a:lumMod val="10000"/>
                  </a:schemeClr>
                </a:solidFill>
                <a:latin typeface="Gen Jyuu Gothic Bold" pitchFamily="34" charset="-120"/>
                <a:ea typeface="Gen Jyuu Gothic Bold" pitchFamily="34" charset="-120"/>
                <a:cs typeface="Gen Jyuu Gothic Bold" pitchFamily="34" charset="-120"/>
              </a:rPr>
              <a:t>由校外促進者協助學校進行。</a:t>
            </a:r>
            <a:endParaRPr lang="zh-CN" altLang="zh-TW" sz="2500" dirty="0">
              <a:solidFill>
                <a:schemeClr val="tx1">
                  <a:lumMod val="10000"/>
                </a:schemeClr>
              </a:solidFill>
              <a:latin typeface="Gen Jyuu Gothic Bold" pitchFamily="34" charset="-120"/>
              <a:ea typeface="Gen Jyuu Gothic Bold" pitchFamily="34" charset="-120"/>
              <a:cs typeface="Gen Jyuu Gothic Bold" pitchFamily="34" charset="-120"/>
            </a:endParaRPr>
          </a:p>
          <a:p>
            <a:pPr marL="338138" indent="-338138">
              <a:buFont typeface="Times New Roman" panose="02020603050405020304" pitchFamily="18" charset="0"/>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endParaRPr lang="zh-CN" altLang="zh-TW" sz="2500" dirty="0">
              <a:solidFill>
                <a:schemeClr val="tx1">
                  <a:lumMod val="10000"/>
                </a:schemeClr>
              </a:solidFill>
              <a:latin typeface="Gen Jyuu Gothic Bold" pitchFamily="34" charset="-120"/>
              <a:ea typeface="Gen Jyuu Gothic Bold" pitchFamily="34" charset="-120"/>
              <a:cs typeface="Gen Jyuu Gothic Bold" pitchFamily="34" charset="-120"/>
            </a:endParaRPr>
          </a:p>
          <a:p>
            <a:pPr marL="338138" indent="-338138">
              <a:buFont typeface="Times New Roman" panose="02020603050405020304" pitchFamily="18" charset="0"/>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endParaRPr lang="zh-TW" altLang="zh-CN" sz="2500" dirty="0">
              <a:solidFill>
                <a:schemeClr val="tx1">
                  <a:lumMod val="10000"/>
                </a:schemeClr>
              </a:solidFill>
              <a:latin typeface="Gen Jyuu Gothic Bold" pitchFamily="34" charset="-120"/>
              <a:ea typeface="Gen Jyuu Gothic Bold" pitchFamily="34" charset="-120"/>
              <a:cs typeface="Gen Jyuu Gothic Bold" pitchFamily="34" charset="-120"/>
            </a:endParaRPr>
          </a:p>
        </p:txBody>
      </p:sp>
      <p:grpSp>
        <p:nvGrpSpPr>
          <p:cNvPr id="5" name="群組 4">
            <a:extLst>
              <a:ext uri="{FF2B5EF4-FFF2-40B4-BE49-F238E27FC236}">
                <a16:creationId xmlns:a16="http://schemas.microsoft.com/office/drawing/2014/main" id="{65B82250-BE30-454D-BF6B-BFBD0264EA21}"/>
              </a:ext>
            </a:extLst>
          </p:cNvPr>
          <p:cNvGrpSpPr/>
          <p:nvPr/>
        </p:nvGrpSpPr>
        <p:grpSpPr>
          <a:xfrm>
            <a:off x="8592343" y="3957112"/>
            <a:ext cx="2671761" cy="2207687"/>
            <a:chOff x="8592343" y="4144594"/>
            <a:chExt cx="2671761" cy="2311400"/>
          </a:xfrm>
        </p:grpSpPr>
        <p:sp>
          <p:nvSpPr>
            <p:cNvPr id="3" name="橢圓 2">
              <a:extLst>
                <a:ext uri="{FF2B5EF4-FFF2-40B4-BE49-F238E27FC236}">
                  <a16:creationId xmlns:a16="http://schemas.microsoft.com/office/drawing/2014/main" id="{6A0C62B0-8425-487C-BCAB-2658E5CE3BD3}"/>
                </a:ext>
              </a:extLst>
            </p:cNvPr>
            <p:cNvSpPr/>
            <p:nvPr/>
          </p:nvSpPr>
          <p:spPr>
            <a:xfrm>
              <a:off x="8592343" y="4144594"/>
              <a:ext cx="2671761" cy="2311400"/>
            </a:xfrm>
            <a:prstGeom prst="ellipse">
              <a:avLst/>
            </a:prstGeom>
            <a:solidFill>
              <a:schemeClr val="accent6">
                <a:lumMod val="75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dirty="0">
                <a:latin typeface="Gen Jyuu Gothic Bold" pitchFamily="34" charset="-120"/>
                <a:ea typeface="Gen Jyuu Gothic Bold" pitchFamily="34" charset="-120"/>
                <a:cs typeface="Gen Jyuu Gothic Bold" pitchFamily="34" charset="-120"/>
              </a:endParaRPr>
            </a:p>
          </p:txBody>
        </p:sp>
        <p:sp>
          <p:nvSpPr>
            <p:cNvPr id="4" name="文字方塊 3">
              <a:extLst>
                <a:ext uri="{FF2B5EF4-FFF2-40B4-BE49-F238E27FC236}">
                  <a16:creationId xmlns:a16="http://schemas.microsoft.com/office/drawing/2014/main" id="{37D50D7E-D6E6-4E63-9059-07380F7ED714}"/>
                </a:ext>
              </a:extLst>
            </p:cNvPr>
            <p:cNvSpPr txBox="1"/>
            <p:nvPr/>
          </p:nvSpPr>
          <p:spPr>
            <a:xfrm>
              <a:off x="9876927" y="5422738"/>
              <a:ext cx="1210588" cy="741141"/>
            </a:xfrm>
            <a:prstGeom prst="rect">
              <a:avLst/>
            </a:prstGeom>
            <a:noFill/>
          </p:spPr>
          <p:txBody>
            <a:bodyPr wrap="none" rtlCol="0">
              <a:spAutoFit/>
            </a:bodyPr>
            <a:lstStyle/>
            <a:p>
              <a:pPr algn="ctr"/>
              <a:r>
                <a:rPr lang="zh-TW" altLang="en-US" sz="2000" b="1" dirty="0">
                  <a:solidFill>
                    <a:schemeClr val="tx1">
                      <a:lumMod val="10000"/>
                    </a:schemeClr>
                  </a:solidFill>
                  <a:latin typeface="Gen Jyuu Gothic Bold" pitchFamily="34" charset="-120"/>
                  <a:ea typeface="Gen Jyuu Gothic Bold" pitchFamily="34" charset="-120"/>
                  <a:cs typeface="Gen Jyuu Gothic Bold" pitchFamily="34" charset="-120"/>
                </a:rPr>
                <a:t>律師公會</a:t>
              </a:r>
              <a:endParaRPr lang="en-US" altLang="zh-TW" sz="2000" b="1" dirty="0">
                <a:solidFill>
                  <a:schemeClr val="tx1">
                    <a:lumMod val="10000"/>
                  </a:schemeClr>
                </a:solidFill>
                <a:latin typeface="Gen Jyuu Gothic Bold" pitchFamily="34" charset="-120"/>
                <a:ea typeface="Gen Jyuu Gothic Bold" pitchFamily="34" charset="-120"/>
                <a:cs typeface="Gen Jyuu Gothic Bold" pitchFamily="34" charset="-120"/>
              </a:endParaRPr>
            </a:p>
            <a:p>
              <a:pPr algn="ctr"/>
              <a:r>
                <a:rPr lang="zh-TW" altLang="en-US" sz="2000" b="1" dirty="0">
                  <a:solidFill>
                    <a:schemeClr val="tx1">
                      <a:lumMod val="10000"/>
                    </a:schemeClr>
                  </a:solidFill>
                  <a:latin typeface="Gen Jyuu Gothic Bold" pitchFamily="34" charset="-120"/>
                  <a:ea typeface="Gen Jyuu Gothic Bold" pitchFamily="34" charset="-120"/>
                  <a:cs typeface="Gen Jyuu Gothic Bold" pitchFamily="34" charset="-120"/>
                </a:rPr>
                <a:t>平台</a:t>
              </a:r>
            </a:p>
          </p:txBody>
        </p:sp>
      </p:grpSp>
      <p:sp>
        <p:nvSpPr>
          <p:cNvPr id="17411" name="Rectangle 2">
            <a:extLst>
              <a:ext uri="{FF2B5EF4-FFF2-40B4-BE49-F238E27FC236}">
                <a16:creationId xmlns:a16="http://schemas.microsoft.com/office/drawing/2014/main" id="{F08E8CC5-2CC0-4D4E-9E43-12FF3DE36E32}"/>
              </a:ext>
            </a:extLst>
          </p:cNvPr>
          <p:cNvSpPr>
            <a:spLocks noGrp="1" noChangeArrowheads="1"/>
          </p:cNvSpPr>
          <p:nvPr>
            <p:ph type="title"/>
          </p:nvPr>
        </p:nvSpPr>
        <p:spPr>
          <a:xfrm>
            <a:off x="464815" y="353261"/>
            <a:ext cx="10973601" cy="1375156"/>
          </a:xfrm>
        </p:spPr>
        <p:txBody>
          <a:bodyPr vert="horz" lIns="90000" tIns="46800" rIns="90000" bIns="46800" rtlCol="0" anchor="ctr">
            <a:normAutofit/>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zh-TW" altLang="en-US" sz="5400" dirty="0">
                <a:solidFill>
                  <a:srgbClr val="FAC1A4">
                    <a:lumMod val="10000"/>
                  </a:srgbClr>
                </a:solidFill>
              </a:rPr>
              <a:t>桃園律師公會</a:t>
            </a:r>
            <a:r>
              <a:rPr lang="en-US" altLang="zh-TW" sz="5400" dirty="0">
                <a:solidFill>
                  <a:srgbClr val="FAC1A4">
                    <a:lumMod val="10000"/>
                  </a:srgbClr>
                </a:solidFill>
              </a:rPr>
              <a:t>-</a:t>
            </a:r>
            <a:r>
              <a:rPr lang="zh-CN" altLang="zh-TW" sz="4000" dirty="0"/>
              <a:t>校園修復式正義衝突處理</a:t>
            </a:r>
            <a:endParaRPr lang="zh-CN" altLang="zh-TW" sz="5400" dirty="0"/>
          </a:p>
        </p:txBody>
      </p:sp>
      <p:sp>
        <p:nvSpPr>
          <p:cNvPr id="17412" name="AutoShape 3">
            <a:extLst>
              <a:ext uri="{FF2B5EF4-FFF2-40B4-BE49-F238E27FC236}">
                <a16:creationId xmlns:a16="http://schemas.microsoft.com/office/drawing/2014/main" id="{0C33188B-16E3-4BDD-A25E-D93CE3595EF0}"/>
              </a:ext>
            </a:extLst>
          </p:cNvPr>
          <p:cNvSpPr>
            <a:spLocks noChangeArrowheads="1"/>
          </p:cNvSpPr>
          <p:nvPr/>
        </p:nvSpPr>
        <p:spPr bwMode="auto">
          <a:xfrm>
            <a:off x="7239001" y="2739498"/>
            <a:ext cx="1198563" cy="423862"/>
          </a:xfrm>
          <a:prstGeom prst="roundRect">
            <a:avLst>
              <a:gd name="adj" fmla="val 16667"/>
            </a:avLst>
          </a:prstGeom>
          <a:solidFill>
            <a:srgbClr val="3EABBF"/>
          </a:solidFill>
          <a:ln w="25560" cap="sq">
            <a:solidFill>
              <a:srgbClr val="4391A5"/>
            </a:solidFill>
            <a:round/>
            <a:headEnd/>
            <a:tailEnd/>
          </a:ln>
          <a:effectLst>
            <a:outerShdw blurRad="88900" dist="38100" dir="2700000" sx="102000" sy="102000" algn="tl" rotWithShape="0">
              <a:prstClr val="black">
                <a:alpha val="40000"/>
              </a:prstClr>
            </a:outerShdw>
          </a:effectLst>
        </p:spPr>
        <p:txBody>
          <a:bodyPr lIns="90000" tIns="46800" rIns="90000" bIns="46800" anchor="ctr"/>
          <a:lstStyle>
            <a:lvl1pPr>
              <a:spcBef>
                <a:spcPct val="20000"/>
              </a:spcBef>
              <a:buChar char="•"/>
              <a:defRPr sz="3600" b="1">
                <a:solidFill>
                  <a:srgbClr val="7A3C00"/>
                </a:solidFill>
                <a:latin typeface="Arial" panose="020B0604020202020204" pitchFamily="34" charset="0"/>
                <a:ea typeface="標楷體" panose="03000509000000000000" pitchFamily="65" charset="-120"/>
              </a:defRPr>
            </a:lvl1pPr>
            <a:lvl2pPr marL="742950" indent="-285750">
              <a:spcBef>
                <a:spcPct val="20000"/>
              </a:spcBef>
              <a:buChar char="–"/>
              <a:defRPr sz="3200" b="1">
                <a:solidFill>
                  <a:srgbClr val="808000"/>
                </a:solidFill>
                <a:latin typeface="Arial" panose="020B0604020202020204" pitchFamily="34" charset="0"/>
                <a:ea typeface="標楷體" panose="03000509000000000000" pitchFamily="65" charset="-120"/>
              </a:defRPr>
            </a:lvl2pPr>
            <a:lvl3pPr marL="1143000" indent="-228600">
              <a:spcBef>
                <a:spcPct val="20000"/>
              </a:spcBef>
              <a:buChar char="•"/>
              <a:defRPr sz="2800" b="1">
                <a:solidFill>
                  <a:srgbClr val="993366"/>
                </a:solidFill>
                <a:latin typeface="Arial" panose="020B0604020202020204" pitchFamily="34" charset="0"/>
                <a:ea typeface="標楷體" panose="03000509000000000000" pitchFamily="65" charset="-120"/>
              </a:defRPr>
            </a:lvl3pPr>
            <a:lvl4pPr marL="1600200" indent="-228600">
              <a:spcBef>
                <a:spcPct val="20000"/>
              </a:spcBef>
              <a:buChar char="–"/>
              <a:defRPr sz="2400" b="1">
                <a:solidFill>
                  <a:srgbClr val="008000"/>
                </a:solidFill>
                <a:latin typeface="Arial" panose="020B0604020202020204" pitchFamily="34" charset="0"/>
                <a:ea typeface="標楷體" panose="03000509000000000000" pitchFamily="65" charset="-120"/>
              </a:defRPr>
            </a:lvl4pPr>
            <a:lvl5pPr marL="2057400" indent="-228600">
              <a:spcBef>
                <a:spcPct val="20000"/>
              </a:spcBef>
              <a:buChar char="»"/>
              <a:defRPr sz="2000" b="1">
                <a:solidFill>
                  <a:srgbClr val="7A3C00"/>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9pPr>
          </a:lstStyle>
          <a:p>
            <a:pPr algn="ctr" eaLnBrk="1" hangingPunct="1">
              <a:spcBef>
                <a:spcPct val="0"/>
              </a:spcBef>
              <a:buFontTx/>
              <a:buNone/>
            </a:pPr>
            <a:r>
              <a:rPr lang="zh-TW" altLang="en-US" sz="1800" dirty="0">
                <a:solidFill>
                  <a:srgbClr val="FFFFFF"/>
                </a:solidFill>
                <a:latin typeface="Gen Jyuu Gothic Bold" pitchFamily="34" charset="-120"/>
                <a:ea typeface="Gen Jyuu Gothic Bold" pitchFamily="34" charset="-120"/>
                <a:cs typeface="Gen Jyuu Gothic Bold" pitchFamily="34" charset="-120"/>
              </a:rPr>
              <a:t>現場調和</a:t>
            </a:r>
            <a:endParaRPr lang="zh-TW" altLang="en-US" sz="1800" dirty="0">
              <a:solidFill>
                <a:srgbClr val="000000"/>
              </a:solidFill>
              <a:latin typeface="Gen Jyuu Gothic Bold" pitchFamily="34" charset="-120"/>
              <a:ea typeface="Gen Jyuu Gothic Bold" pitchFamily="34" charset="-120"/>
              <a:cs typeface="Gen Jyuu Gothic Bold" pitchFamily="34" charset="-120"/>
              <a:sym typeface="Arial" panose="020B0604020202020204" pitchFamily="34" charset="0"/>
            </a:endParaRPr>
          </a:p>
        </p:txBody>
      </p:sp>
      <p:sp>
        <p:nvSpPr>
          <p:cNvPr id="17413" name="Oval 4">
            <a:extLst>
              <a:ext uri="{FF2B5EF4-FFF2-40B4-BE49-F238E27FC236}">
                <a16:creationId xmlns:a16="http://schemas.microsoft.com/office/drawing/2014/main" id="{A02EE962-648C-41FF-90D4-D928E8FDEACF}"/>
              </a:ext>
            </a:extLst>
          </p:cNvPr>
          <p:cNvSpPr>
            <a:spLocks noChangeArrowheads="1"/>
          </p:cNvSpPr>
          <p:nvPr/>
        </p:nvSpPr>
        <p:spPr bwMode="auto">
          <a:xfrm>
            <a:off x="7333456" y="1802504"/>
            <a:ext cx="1033463" cy="555625"/>
          </a:xfrm>
          <a:prstGeom prst="ellipse">
            <a:avLst/>
          </a:prstGeom>
          <a:solidFill>
            <a:schemeClr val="accent4">
              <a:lumMod val="40000"/>
              <a:lumOff val="60000"/>
            </a:schemeClr>
          </a:solidFill>
          <a:ln w="25560" cap="sq">
            <a:solidFill>
              <a:schemeClr val="accent6">
                <a:lumMod val="10000"/>
              </a:schemeClr>
            </a:solidFill>
            <a:round/>
            <a:headEnd/>
            <a:tailEnd/>
          </a:ln>
          <a:effectLst>
            <a:outerShdw blurRad="88900" dist="38100" dir="2700000" sx="102000" sy="102000" algn="tl" rotWithShape="0">
              <a:prstClr val="black">
                <a:alpha val="40000"/>
              </a:prstClr>
            </a:outerShdw>
          </a:effectLst>
        </p:spPr>
        <p:txBody>
          <a:bodyPr lIns="90000" tIns="46800" rIns="90000" bIns="46800" anchor="ctr"/>
          <a:lstStyle>
            <a:lvl1pPr>
              <a:spcBef>
                <a:spcPct val="20000"/>
              </a:spcBef>
              <a:buChar char="•"/>
              <a:defRPr sz="3600" b="1">
                <a:solidFill>
                  <a:srgbClr val="7A3C00"/>
                </a:solidFill>
                <a:latin typeface="Arial" panose="020B0604020202020204" pitchFamily="34" charset="0"/>
                <a:ea typeface="標楷體" panose="03000509000000000000" pitchFamily="65" charset="-120"/>
              </a:defRPr>
            </a:lvl1pPr>
            <a:lvl2pPr marL="742950" indent="-285750">
              <a:spcBef>
                <a:spcPct val="20000"/>
              </a:spcBef>
              <a:buChar char="–"/>
              <a:defRPr sz="3200" b="1">
                <a:solidFill>
                  <a:srgbClr val="808000"/>
                </a:solidFill>
                <a:latin typeface="Arial" panose="020B0604020202020204" pitchFamily="34" charset="0"/>
                <a:ea typeface="標楷體" panose="03000509000000000000" pitchFamily="65" charset="-120"/>
              </a:defRPr>
            </a:lvl2pPr>
            <a:lvl3pPr marL="1143000" indent="-228600">
              <a:spcBef>
                <a:spcPct val="20000"/>
              </a:spcBef>
              <a:buChar char="•"/>
              <a:defRPr sz="2800" b="1">
                <a:solidFill>
                  <a:srgbClr val="993366"/>
                </a:solidFill>
                <a:latin typeface="Arial" panose="020B0604020202020204" pitchFamily="34" charset="0"/>
                <a:ea typeface="標楷體" panose="03000509000000000000" pitchFamily="65" charset="-120"/>
              </a:defRPr>
            </a:lvl3pPr>
            <a:lvl4pPr marL="1600200" indent="-228600">
              <a:spcBef>
                <a:spcPct val="20000"/>
              </a:spcBef>
              <a:buChar char="–"/>
              <a:defRPr sz="2400" b="1">
                <a:solidFill>
                  <a:srgbClr val="008000"/>
                </a:solidFill>
                <a:latin typeface="Arial" panose="020B0604020202020204" pitchFamily="34" charset="0"/>
                <a:ea typeface="標楷體" panose="03000509000000000000" pitchFamily="65" charset="-120"/>
              </a:defRPr>
            </a:lvl4pPr>
            <a:lvl5pPr marL="2057400" indent="-228600">
              <a:spcBef>
                <a:spcPct val="20000"/>
              </a:spcBef>
              <a:buChar char="»"/>
              <a:defRPr sz="2000" b="1">
                <a:solidFill>
                  <a:srgbClr val="7A3C00"/>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9pPr>
          </a:lstStyle>
          <a:p>
            <a:pPr algn="ctr" eaLnBrk="1" hangingPunct="1">
              <a:spcBef>
                <a:spcPct val="0"/>
              </a:spcBef>
              <a:buFontTx/>
              <a:buNone/>
            </a:pPr>
            <a:r>
              <a:rPr lang="zh-TW" altLang="en-US" sz="1800" dirty="0">
                <a:solidFill>
                  <a:schemeClr val="accent6">
                    <a:lumMod val="10000"/>
                  </a:schemeClr>
                </a:solidFill>
                <a:latin typeface="Gen Jyuu Gothic Bold" pitchFamily="34" charset="-120"/>
                <a:ea typeface="Gen Jyuu Gothic Bold" pitchFamily="34" charset="-120"/>
                <a:cs typeface="Gen Jyuu Gothic Bold" pitchFamily="34" charset="-120"/>
              </a:rPr>
              <a:t>教師</a:t>
            </a:r>
            <a:endParaRPr lang="zh-TW" altLang="en-US" sz="1800" dirty="0">
              <a:solidFill>
                <a:schemeClr val="accent6">
                  <a:lumMod val="10000"/>
                </a:schemeClr>
              </a:solidFill>
              <a:latin typeface="Gen Jyuu Gothic Bold" pitchFamily="34" charset="-120"/>
              <a:ea typeface="Gen Jyuu Gothic Bold" pitchFamily="34" charset="-120"/>
              <a:cs typeface="Gen Jyuu Gothic Bold" pitchFamily="34" charset="-120"/>
              <a:sym typeface="Arial" panose="020B0604020202020204" pitchFamily="34" charset="0"/>
            </a:endParaRPr>
          </a:p>
        </p:txBody>
      </p:sp>
      <p:sp>
        <p:nvSpPr>
          <p:cNvPr id="17414" name="Oval 5">
            <a:extLst>
              <a:ext uri="{FF2B5EF4-FFF2-40B4-BE49-F238E27FC236}">
                <a16:creationId xmlns:a16="http://schemas.microsoft.com/office/drawing/2014/main" id="{2A0BD8B7-1926-4043-8036-F9F4D2B2C426}"/>
              </a:ext>
            </a:extLst>
          </p:cNvPr>
          <p:cNvSpPr>
            <a:spLocks noChangeArrowheads="1"/>
          </p:cNvSpPr>
          <p:nvPr/>
        </p:nvSpPr>
        <p:spPr bwMode="auto">
          <a:xfrm>
            <a:off x="8829675" y="2660124"/>
            <a:ext cx="1320800" cy="503237"/>
          </a:xfrm>
          <a:prstGeom prst="ellipse">
            <a:avLst/>
          </a:prstGeom>
          <a:solidFill>
            <a:srgbClr val="92D050"/>
          </a:solidFill>
          <a:ln w="25560" cap="sq">
            <a:solidFill>
              <a:schemeClr val="accent6">
                <a:lumMod val="10000"/>
              </a:schemeClr>
            </a:solidFill>
            <a:round/>
            <a:headEnd/>
            <a:tailEnd/>
          </a:ln>
          <a:effectLst>
            <a:outerShdw blurRad="88900" dist="38100" dir="2700000" sx="102000" sy="102000" algn="tl" rotWithShape="0">
              <a:prstClr val="black">
                <a:alpha val="40000"/>
              </a:prstClr>
            </a:outerShdw>
          </a:effectLst>
        </p:spPr>
        <p:txBody>
          <a:bodyPr lIns="90000" tIns="46800" rIns="90000" bIns="46800" anchor="ctr"/>
          <a:lstStyle>
            <a:lvl1pPr>
              <a:spcBef>
                <a:spcPct val="20000"/>
              </a:spcBef>
              <a:buChar char="•"/>
              <a:defRPr sz="3600" b="1">
                <a:solidFill>
                  <a:srgbClr val="7A3C00"/>
                </a:solidFill>
                <a:latin typeface="Arial" panose="020B0604020202020204" pitchFamily="34" charset="0"/>
                <a:ea typeface="標楷體" panose="03000509000000000000" pitchFamily="65" charset="-120"/>
              </a:defRPr>
            </a:lvl1pPr>
            <a:lvl2pPr marL="742950" indent="-285750">
              <a:spcBef>
                <a:spcPct val="20000"/>
              </a:spcBef>
              <a:buChar char="–"/>
              <a:defRPr sz="3200" b="1">
                <a:solidFill>
                  <a:srgbClr val="808000"/>
                </a:solidFill>
                <a:latin typeface="Arial" panose="020B0604020202020204" pitchFamily="34" charset="0"/>
                <a:ea typeface="標楷體" panose="03000509000000000000" pitchFamily="65" charset="-120"/>
              </a:defRPr>
            </a:lvl2pPr>
            <a:lvl3pPr marL="1143000" indent="-228600">
              <a:spcBef>
                <a:spcPct val="20000"/>
              </a:spcBef>
              <a:buChar char="•"/>
              <a:defRPr sz="2800" b="1">
                <a:solidFill>
                  <a:srgbClr val="993366"/>
                </a:solidFill>
                <a:latin typeface="Arial" panose="020B0604020202020204" pitchFamily="34" charset="0"/>
                <a:ea typeface="標楷體" panose="03000509000000000000" pitchFamily="65" charset="-120"/>
              </a:defRPr>
            </a:lvl3pPr>
            <a:lvl4pPr marL="1600200" indent="-228600">
              <a:spcBef>
                <a:spcPct val="20000"/>
              </a:spcBef>
              <a:buChar char="–"/>
              <a:defRPr sz="2400" b="1">
                <a:solidFill>
                  <a:srgbClr val="008000"/>
                </a:solidFill>
                <a:latin typeface="Arial" panose="020B0604020202020204" pitchFamily="34" charset="0"/>
                <a:ea typeface="標楷體" panose="03000509000000000000" pitchFamily="65" charset="-120"/>
              </a:defRPr>
            </a:lvl4pPr>
            <a:lvl5pPr marL="2057400" indent="-228600">
              <a:spcBef>
                <a:spcPct val="20000"/>
              </a:spcBef>
              <a:buChar char="»"/>
              <a:defRPr sz="2000" b="1">
                <a:solidFill>
                  <a:srgbClr val="7A3C00"/>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9pPr>
          </a:lstStyle>
          <a:p>
            <a:pPr algn="ctr" eaLnBrk="1" hangingPunct="1">
              <a:spcBef>
                <a:spcPct val="0"/>
              </a:spcBef>
              <a:buFontTx/>
              <a:buNone/>
            </a:pPr>
            <a:r>
              <a:rPr lang="zh-TW" altLang="en-US" sz="1800" dirty="0">
                <a:solidFill>
                  <a:schemeClr val="accent6">
                    <a:lumMod val="10000"/>
                  </a:schemeClr>
                </a:solidFill>
                <a:latin typeface="Gen Jyuu Gothic Bold" pitchFamily="34" charset="-120"/>
                <a:ea typeface="Gen Jyuu Gothic Bold" pitchFamily="34" charset="-120"/>
                <a:cs typeface="Gen Jyuu Gothic Bold" pitchFamily="34" charset="-120"/>
              </a:rPr>
              <a:t>乙學生</a:t>
            </a:r>
            <a:endParaRPr lang="zh-TW" altLang="en-US" sz="1800" dirty="0">
              <a:solidFill>
                <a:schemeClr val="accent6">
                  <a:lumMod val="10000"/>
                </a:schemeClr>
              </a:solidFill>
              <a:latin typeface="Gen Jyuu Gothic Bold" pitchFamily="34" charset="-120"/>
              <a:ea typeface="Gen Jyuu Gothic Bold" pitchFamily="34" charset="-120"/>
              <a:cs typeface="Gen Jyuu Gothic Bold" pitchFamily="34" charset="-120"/>
              <a:sym typeface="Arial" panose="020B0604020202020204" pitchFamily="34" charset="0"/>
            </a:endParaRPr>
          </a:p>
        </p:txBody>
      </p:sp>
      <p:sp>
        <p:nvSpPr>
          <p:cNvPr id="17415" name="Oval 6">
            <a:extLst>
              <a:ext uri="{FF2B5EF4-FFF2-40B4-BE49-F238E27FC236}">
                <a16:creationId xmlns:a16="http://schemas.microsoft.com/office/drawing/2014/main" id="{886AAA0E-4B96-45C6-9BDF-FFDADF3C7608}"/>
              </a:ext>
            </a:extLst>
          </p:cNvPr>
          <p:cNvSpPr>
            <a:spLocks noChangeArrowheads="1"/>
          </p:cNvSpPr>
          <p:nvPr/>
        </p:nvSpPr>
        <p:spPr bwMode="auto">
          <a:xfrm>
            <a:off x="5657851" y="2658534"/>
            <a:ext cx="1304925" cy="514350"/>
          </a:xfrm>
          <a:prstGeom prst="ellipse">
            <a:avLst/>
          </a:prstGeom>
          <a:solidFill>
            <a:schemeClr val="accent1">
              <a:lumMod val="90000"/>
            </a:schemeClr>
          </a:solidFill>
          <a:ln w="25560" cap="sq">
            <a:solidFill>
              <a:schemeClr val="accent6">
                <a:lumMod val="10000"/>
              </a:schemeClr>
            </a:solidFill>
            <a:round/>
            <a:headEnd/>
            <a:tailEnd/>
          </a:ln>
          <a:effectLst>
            <a:outerShdw blurRad="88900" dist="38100" dir="2700000" sx="102000" sy="102000" algn="tl" rotWithShape="0">
              <a:prstClr val="black">
                <a:alpha val="40000"/>
              </a:prstClr>
            </a:outerShdw>
          </a:effectLst>
        </p:spPr>
        <p:txBody>
          <a:bodyPr lIns="90000" tIns="46800" rIns="90000" bIns="46800" anchor="ctr"/>
          <a:lstStyle>
            <a:lvl1pPr>
              <a:spcBef>
                <a:spcPct val="20000"/>
              </a:spcBef>
              <a:buChar char="•"/>
              <a:defRPr sz="3600" b="1">
                <a:solidFill>
                  <a:srgbClr val="7A3C00"/>
                </a:solidFill>
                <a:latin typeface="Arial" panose="020B0604020202020204" pitchFamily="34" charset="0"/>
                <a:ea typeface="標楷體" panose="03000509000000000000" pitchFamily="65" charset="-120"/>
              </a:defRPr>
            </a:lvl1pPr>
            <a:lvl2pPr marL="742950" indent="-285750">
              <a:spcBef>
                <a:spcPct val="20000"/>
              </a:spcBef>
              <a:buChar char="–"/>
              <a:defRPr sz="3200" b="1">
                <a:solidFill>
                  <a:srgbClr val="808000"/>
                </a:solidFill>
                <a:latin typeface="Arial" panose="020B0604020202020204" pitchFamily="34" charset="0"/>
                <a:ea typeface="標楷體" panose="03000509000000000000" pitchFamily="65" charset="-120"/>
              </a:defRPr>
            </a:lvl2pPr>
            <a:lvl3pPr marL="1143000" indent="-228600">
              <a:spcBef>
                <a:spcPct val="20000"/>
              </a:spcBef>
              <a:buChar char="•"/>
              <a:defRPr sz="2800" b="1">
                <a:solidFill>
                  <a:srgbClr val="993366"/>
                </a:solidFill>
                <a:latin typeface="Arial" panose="020B0604020202020204" pitchFamily="34" charset="0"/>
                <a:ea typeface="標楷體" panose="03000509000000000000" pitchFamily="65" charset="-120"/>
              </a:defRPr>
            </a:lvl3pPr>
            <a:lvl4pPr marL="1600200" indent="-228600">
              <a:spcBef>
                <a:spcPct val="20000"/>
              </a:spcBef>
              <a:buChar char="–"/>
              <a:defRPr sz="2400" b="1">
                <a:solidFill>
                  <a:srgbClr val="008000"/>
                </a:solidFill>
                <a:latin typeface="Arial" panose="020B0604020202020204" pitchFamily="34" charset="0"/>
                <a:ea typeface="標楷體" panose="03000509000000000000" pitchFamily="65" charset="-120"/>
              </a:defRPr>
            </a:lvl4pPr>
            <a:lvl5pPr marL="2057400" indent="-228600">
              <a:spcBef>
                <a:spcPct val="20000"/>
              </a:spcBef>
              <a:buChar char="»"/>
              <a:defRPr sz="2000" b="1">
                <a:solidFill>
                  <a:srgbClr val="7A3C00"/>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9pPr>
          </a:lstStyle>
          <a:p>
            <a:pPr algn="ctr" eaLnBrk="1" hangingPunct="1">
              <a:spcBef>
                <a:spcPct val="0"/>
              </a:spcBef>
              <a:buFontTx/>
              <a:buNone/>
            </a:pPr>
            <a:r>
              <a:rPr lang="zh-TW" altLang="en-US" sz="1800" dirty="0">
                <a:solidFill>
                  <a:schemeClr val="accent6">
                    <a:lumMod val="10000"/>
                  </a:schemeClr>
                </a:solidFill>
                <a:latin typeface="Gen Jyuu Gothic Bold" pitchFamily="34" charset="-120"/>
                <a:ea typeface="Gen Jyuu Gothic Bold" pitchFamily="34" charset="-120"/>
                <a:cs typeface="Gen Jyuu Gothic Bold" pitchFamily="34" charset="-120"/>
              </a:rPr>
              <a:t>甲學生</a:t>
            </a:r>
            <a:endParaRPr lang="zh-TW" altLang="en-US" sz="1800" dirty="0">
              <a:solidFill>
                <a:schemeClr val="accent6">
                  <a:lumMod val="10000"/>
                </a:schemeClr>
              </a:solidFill>
              <a:latin typeface="Gen Jyuu Gothic Bold" pitchFamily="34" charset="-120"/>
              <a:ea typeface="Gen Jyuu Gothic Bold" pitchFamily="34" charset="-120"/>
              <a:cs typeface="Gen Jyuu Gothic Bold" pitchFamily="34" charset="-120"/>
              <a:sym typeface="Arial" panose="020B0604020202020204" pitchFamily="34" charset="0"/>
            </a:endParaRPr>
          </a:p>
        </p:txBody>
      </p:sp>
      <p:sp>
        <p:nvSpPr>
          <p:cNvPr id="17416" name="AutoShape 7">
            <a:extLst>
              <a:ext uri="{FF2B5EF4-FFF2-40B4-BE49-F238E27FC236}">
                <a16:creationId xmlns:a16="http://schemas.microsoft.com/office/drawing/2014/main" id="{80418EA4-4413-40F8-AF86-4763C18A26F9}"/>
              </a:ext>
            </a:extLst>
          </p:cNvPr>
          <p:cNvSpPr>
            <a:spLocks noChangeArrowheads="1"/>
          </p:cNvSpPr>
          <p:nvPr/>
        </p:nvSpPr>
        <p:spPr bwMode="auto">
          <a:xfrm>
            <a:off x="7251701" y="3488799"/>
            <a:ext cx="1196975" cy="422275"/>
          </a:xfrm>
          <a:prstGeom prst="roundRect">
            <a:avLst>
              <a:gd name="adj" fmla="val 16667"/>
            </a:avLst>
          </a:prstGeom>
          <a:solidFill>
            <a:srgbClr val="3EABBF"/>
          </a:solidFill>
          <a:ln w="25560" cap="sq">
            <a:solidFill>
              <a:srgbClr val="4391A5"/>
            </a:solidFill>
            <a:round/>
            <a:headEnd/>
            <a:tailEnd/>
          </a:ln>
          <a:effectLst>
            <a:outerShdw blurRad="88900" dist="38100" dir="2700000" sx="102000" sy="102000" algn="tl" rotWithShape="0">
              <a:prstClr val="black">
                <a:alpha val="40000"/>
              </a:prstClr>
            </a:outerShdw>
          </a:effectLst>
        </p:spPr>
        <p:txBody>
          <a:bodyPr lIns="90000" tIns="46800" rIns="90000" bIns="46800" anchor="ctr"/>
          <a:lstStyle>
            <a:lvl1pPr>
              <a:spcBef>
                <a:spcPct val="20000"/>
              </a:spcBef>
              <a:buChar char="•"/>
              <a:defRPr sz="3600" b="1">
                <a:solidFill>
                  <a:srgbClr val="7A3C00"/>
                </a:solidFill>
                <a:latin typeface="Arial" panose="020B0604020202020204" pitchFamily="34" charset="0"/>
                <a:ea typeface="標楷體" panose="03000509000000000000" pitchFamily="65" charset="-120"/>
              </a:defRPr>
            </a:lvl1pPr>
            <a:lvl2pPr marL="742950" indent="-285750">
              <a:spcBef>
                <a:spcPct val="20000"/>
              </a:spcBef>
              <a:buChar char="–"/>
              <a:defRPr sz="3200" b="1">
                <a:solidFill>
                  <a:srgbClr val="808000"/>
                </a:solidFill>
                <a:latin typeface="Arial" panose="020B0604020202020204" pitchFamily="34" charset="0"/>
                <a:ea typeface="標楷體" panose="03000509000000000000" pitchFamily="65" charset="-120"/>
              </a:defRPr>
            </a:lvl2pPr>
            <a:lvl3pPr marL="1143000" indent="-228600">
              <a:spcBef>
                <a:spcPct val="20000"/>
              </a:spcBef>
              <a:buChar char="•"/>
              <a:defRPr sz="2800" b="1">
                <a:solidFill>
                  <a:srgbClr val="993366"/>
                </a:solidFill>
                <a:latin typeface="Arial" panose="020B0604020202020204" pitchFamily="34" charset="0"/>
                <a:ea typeface="標楷體" panose="03000509000000000000" pitchFamily="65" charset="-120"/>
              </a:defRPr>
            </a:lvl3pPr>
            <a:lvl4pPr marL="1600200" indent="-228600">
              <a:spcBef>
                <a:spcPct val="20000"/>
              </a:spcBef>
              <a:buChar char="–"/>
              <a:defRPr sz="2400" b="1">
                <a:solidFill>
                  <a:srgbClr val="008000"/>
                </a:solidFill>
                <a:latin typeface="Arial" panose="020B0604020202020204" pitchFamily="34" charset="0"/>
                <a:ea typeface="標楷體" panose="03000509000000000000" pitchFamily="65" charset="-120"/>
              </a:defRPr>
            </a:lvl4pPr>
            <a:lvl5pPr marL="2057400" indent="-228600">
              <a:spcBef>
                <a:spcPct val="20000"/>
              </a:spcBef>
              <a:buChar char="»"/>
              <a:defRPr sz="2000" b="1">
                <a:solidFill>
                  <a:srgbClr val="7A3C00"/>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9pPr>
          </a:lstStyle>
          <a:p>
            <a:pPr algn="ctr" eaLnBrk="1" hangingPunct="1">
              <a:spcBef>
                <a:spcPct val="0"/>
              </a:spcBef>
              <a:buFontTx/>
              <a:buNone/>
            </a:pPr>
            <a:r>
              <a:rPr lang="zh-TW" altLang="en-US" sz="1800" dirty="0">
                <a:solidFill>
                  <a:srgbClr val="FFFFFF"/>
                </a:solidFill>
                <a:latin typeface="Gen Jyuu Gothic Bold" pitchFamily="34" charset="-120"/>
                <a:ea typeface="Gen Jyuu Gothic Bold" pitchFamily="34" charset="-120"/>
                <a:cs typeface="Gen Jyuu Gothic Bold" pitchFamily="34" charset="-120"/>
              </a:rPr>
              <a:t>校方調和</a:t>
            </a:r>
            <a:endParaRPr lang="zh-TW" altLang="en-US" sz="1800" dirty="0">
              <a:solidFill>
                <a:srgbClr val="000000"/>
              </a:solidFill>
              <a:latin typeface="Gen Jyuu Gothic Bold" pitchFamily="34" charset="-120"/>
              <a:ea typeface="Gen Jyuu Gothic Bold" pitchFamily="34" charset="-120"/>
              <a:cs typeface="Gen Jyuu Gothic Bold" pitchFamily="34" charset="-120"/>
              <a:sym typeface="Arial" panose="020B0604020202020204" pitchFamily="34" charset="0"/>
            </a:endParaRPr>
          </a:p>
        </p:txBody>
      </p:sp>
      <p:sp>
        <p:nvSpPr>
          <p:cNvPr id="17417" name="Oval 8">
            <a:extLst>
              <a:ext uri="{FF2B5EF4-FFF2-40B4-BE49-F238E27FC236}">
                <a16:creationId xmlns:a16="http://schemas.microsoft.com/office/drawing/2014/main" id="{6314EA63-97D5-4F87-A396-B6E50D992ED9}"/>
              </a:ext>
            </a:extLst>
          </p:cNvPr>
          <p:cNvSpPr>
            <a:spLocks noChangeArrowheads="1"/>
          </p:cNvSpPr>
          <p:nvPr/>
        </p:nvSpPr>
        <p:spPr bwMode="auto">
          <a:xfrm>
            <a:off x="5673726" y="3426885"/>
            <a:ext cx="1289050" cy="514350"/>
          </a:xfrm>
          <a:prstGeom prst="ellipse">
            <a:avLst/>
          </a:prstGeom>
          <a:solidFill>
            <a:schemeClr val="accent1">
              <a:lumMod val="90000"/>
            </a:schemeClr>
          </a:solidFill>
          <a:ln w="25560" cap="sq">
            <a:solidFill>
              <a:schemeClr val="accent6">
                <a:lumMod val="10000"/>
              </a:schemeClr>
            </a:solidFill>
            <a:round/>
            <a:headEnd/>
            <a:tailEnd/>
          </a:ln>
          <a:effectLst>
            <a:outerShdw blurRad="88900" dist="38100" dir="2700000" sx="102000" sy="102000" algn="tl" rotWithShape="0">
              <a:prstClr val="black">
                <a:alpha val="40000"/>
              </a:prstClr>
            </a:outerShdw>
          </a:effectLst>
        </p:spPr>
        <p:txBody>
          <a:bodyPr lIns="90000" tIns="46800" rIns="90000" bIns="46800" anchor="ctr"/>
          <a:lstStyle>
            <a:lvl1pPr>
              <a:spcBef>
                <a:spcPct val="20000"/>
              </a:spcBef>
              <a:buChar char="•"/>
              <a:defRPr sz="3600" b="1">
                <a:solidFill>
                  <a:srgbClr val="7A3C00"/>
                </a:solidFill>
                <a:latin typeface="Arial" panose="020B0604020202020204" pitchFamily="34" charset="0"/>
                <a:ea typeface="標楷體" panose="03000509000000000000" pitchFamily="65" charset="-120"/>
              </a:defRPr>
            </a:lvl1pPr>
            <a:lvl2pPr marL="742950" indent="-285750">
              <a:spcBef>
                <a:spcPct val="20000"/>
              </a:spcBef>
              <a:buChar char="–"/>
              <a:defRPr sz="3200" b="1">
                <a:solidFill>
                  <a:srgbClr val="808000"/>
                </a:solidFill>
                <a:latin typeface="Arial" panose="020B0604020202020204" pitchFamily="34" charset="0"/>
                <a:ea typeface="標楷體" panose="03000509000000000000" pitchFamily="65" charset="-120"/>
              </a:defRPr>
            </a:lvl2pPr>
            <a:lvl3pPr marL="1143000" indent="-228600">
              <a:spcBef>
                <a:spcPct val="20000"/>
              </a:spcBef>
              <a:buChar char="•"/>
              <a:defRPr sz="2800" b="1">
                <a:solidFill>
                  <a:srgbClr val="993366"/>
                </a:solidFill>
                <a:latin typeface="Arial" panose="020B0604020202020204" pitchFamily="34" charset="0"/>
                <a:ea typeface="標楷體" panose="03000509000000000000" pitchFamily="65" charset="-120"/>
              </a:defRPr>
            </a:lvl3pPr>
            <a:lvl4pPr marL="1600200" indent="-228600">
              <a:spcBef>
                <a:spcPct val="20000"/>
              </a:spcBef>
              <a:buChar char="–"/>
              <a:defRPr sz="2400" b="1">
                <a:solidFill>
                  <a:srgbClr val="008000"/>
                </a:solidFill>
                <a:latin typeface="Arial" panose="020B0604020202020204" pitchFamily="34" charset="0"/>
                <a:ea typeface="標楷體" panose="03000509000000000000" pitchFamily="65" charset="-120"/>
              </a:defRPr>
            </a:lvl4pPr>
            <a:lvl5pPr marL="2057400" indent="-228600">
              <a:spcBef>
                <a:spcPct val="20000"/>
              </a:spcBef>
              <a:buChar char="»"/>
              <a:defRPr sz="2000" b="1">
                <a:solidFill>
                  <a:srgbClr val="7A3C00"/>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9pPr>
          </a:lstStyle>
          <a:p>
            <a:pPr algn="ctr" eaLnBrk="1" hangingPunct="1">
              <a:spcBef>
                <a:spcPct val="0"/>
              </a:spcBef>
              <a:buFontTx/>
              <a:buNone/>
            </a:pPr>
            <a:r>
              <a:rPr lang="zh-TW" altLang="en-US" sz="1800" dirty="0">
                <a:solidFill>
                  <a:schemeClr val="accent6">
                    <a:lumMod val="10000"/>
                  </a:schemeClr>
                </a:solidFill>
                <a:latin typeface="Gen Jyuu Gothic Bold" pitchFamily="34" charset="-120"/>
                <a:ea typeface="Gen Jyuu Gothic Bold" pitchFamily="34" charset="-120"/>
                <a:cs typeface="Gen Jyuu Gothic Bold" pitchFamily="34" charset="-120"/>
              </a:rPr>
              <a:t>甲家長</a:t>
            </a:r>
            <a:endParaRPr lang="zh-TW" altLang="en-US" sz="1800" dirty="0">
              <a:solidFill>
                <a:schemeClr val="accent6">
                  <a:lumMod val="10000"/>
                </a:schemeClr>
              </a:solidFill>
              <a:latin typeface="Gen Jyuu Gothic Bold" pitchFamily="34" charset="-120"/>
              <a:ea typeface="Gen Jyuu Gothic Bold" pitchFamily="34" charset="-120"/>
              <a:cs typeface="Gen Jyuu Gothic Bold" pitchFamily="34" charset="-120"/>
              <a:sym typeface="Arial" panose="020B0604020202020204" pitchFamily="34" charset="0"/>
            </a:endParaRPr>
          </a:p>
        </p:txBody>
      </p:sp>
      <p:sp>
        <p:nvSpPr>
          <p:cNvPr id="17418" name="Oval 9">
            <a:extLst>
              <a:ext uri="{FF2B5EF4-FFF2-40B4-BE49-F238E27FC236}">
                <a16:creationId xmlns:a16="http://schemas.microsoft.com/office/drawing/2014/main" id="{3587C742-D0B7-4FD9-B268-835BC4B1CD24}"/>
              </a:ext>
            </a:extLst>
          </p:cNvPr>
          <p:cNvSpPr>
            <a:spLocks noChangeArrowheads="1"/>
          </p:cNvSpPr>
          <p:nvPr/>
        </p:nvSpPr>
        <p:spPr bwMode="auto">
          <a:xfrm>
            <a:off x="8831263" y="3396723"/>
            <a:ext cx="1319212" cy="514350"/>
          </a:xfrm>
          <a:prstGeom prst="ellipse">
            <a:avLst/>
          </a:prstGeom>
          <a:solidFill>
            <a:srgbClr val="92D050"/>
          </a:solidFill>
          <a:ln w="25560" cap="sq">
            <a:solidFill>
              <a:schemeClr val="accent6">
                <a:lumMod val="10000"/>
              </a:schemeClr>
            </a:solidFill>
            <a:round/>
            <a:headEnd/>
            <a:tailEnd/>
          </a:ln>
          <a:effectLst>
            <a:outerShdw blurRad="88900" dist="38100" dir="2700000" sx="102000" sy="102000" algn="tl" rotWithShape="0">
              <a:prstClr val="black">
                <a:alpha val="40000"/>
              </a:prstClr>
            </a:outerShdw>
          </a:effectLst>
        </p:spPr>
        <p:txBody>
          <a:bodyPr lIns="90000" tIns="46800" rIns="90000" bIns="46800" anchor="ctr"/>
          <a:lstStyle>
            <a:lvl1pPr>
              <a:spcBef>
                <a:spcPct val="20000"/>
              </a:spcBef>
              <a:buChar char="•"/>
              <a:defRPr sz="3600" b="1">
                <a:solidFill>
                  <a:srgbClr val="7A3C00"/>
                </a:solidFill>
                <a:latin typeface="Arial" panose="020B0604020202020204" pitchFamily="34" charset="0"/>
                <a:ea typeface="標楷體" panose="03000509000000000000" pitchFamily="65" charset="-120"/>
              </a:defRPr>
            </a:lvl1pPr>
            <a:lvl2pPr marL="742950" indent="-285750">
              <a:spcBef>
                <a:spcPct val="20000"/>
              </a:spcBef>
              <a:buChar char="–"/>
              <a:defRPr sz="3200" b="1">
                <a:solidFill>
                  <a:srgbClr val="808000"/>
                </a:solidFill>
                <a:latin typeface="Arial" panose="020B0604020202020204" pitchFamily="34" charset="0"/>
                <a:ea typeface="標楷體" panose="03000509000000000000" pitchFamily="65" charset="-120"/>
              </a:defRPr>
            </a:lvl2pPr>
            <a:lvl3pPr marL="1143000" indent="-228600">
              <a:spcBef>
                <a:spcPct val="20000"/>
              </a:spcBef>
              <a:buChar char="•"/>
              <a:defRPr sz="2800" b="1">
                <a:solidFill>
                  <a:srgbClr val="993366"/>
                </a:solidFill>
                <a:latin typeface="Arial" panose="020B0604020202020204" pitchFamily="34" charset="0"/>
                <a:ea typeface="標楷體" panose="03000509000000000000" pitchFamily="65" charset="-120"/>
              </a:defRPr>
            </a:lvl3pPr>
            <a:lvl4pPr marL="1600200" indent="-228600">
              <a:spcBef>
                <a:spcPct val="20000"/>
              </a:spcBef>
              <a:buChar char="–"/>
              <a:defRPr sz="2400" b="1">
                <a:solidFill>
                  <a:srgbClr val="008000"/>
                </a:solidFill>
                <a:latin typeface="Arial" panose="020B0604020202020204" pitchFamily="34" charset="0"/>
                <a:ea typeface="標楷體" panose="03000509000000000000" pitchFamily="65" charset="-120"/>
              </a:defRPr>
            </a:lvl4pPr>
            <a:lvl5pPr marL="2057400" indent="-228600">
              <a:spcBef>
                <a:spcPct val="20000"/>
              </a:spcBef>
              <a:buChar char="»"/>
              <a:defRPr sz="2000" b="1">
                <a:solidFill>
                  <a:srgbClr val="7A3C00"/>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9pPr>
          </a:lstStyle>
          <a:p>
            <a:pPr algn="ctr" eaLnBrk="1" hangingPunct="1">
              <a:spcBef>
                <a:spcPct val="0"/>
              </a:spcBef>
              <a:buFontTx/>
              <a:buNone/>
            </a:pPr>
            <a:r>
              <a:rPr lang="zh-TW" altLang="en-US" sz="1800" dirty="0">
                <a:solidFill>
                  <a:schemeClr val="accent6">
                    <a:lumMod val="10000"/>
                  </a:schemeClr>
                </a:solidFill>
                <a:latin typeface="Gen Jyuu Gothic Bold" pitchFamily="34" charset="-120"/>
                <a:ea typeface="Gen Jyuu Gothic Bold" pitchFamily="34" charset="-120"/>
                <a:cs typeface="Gen Jyuu Gothic Bold" pitchFamily="34" charset="-120"/>
              </a:rPr>
              <a:t>乙家長</a:t>
            </a:r>
            <a:endParaRPr lang="zh-TW" altLang="en-US" sz="1800" dirty="0">
              <a:solidFill>
                <a:schemeClr val="accent6">
                  <a:lumMod val="10000"/>
                </a:schemeClr>
              </a:solidFill>
              <a:latin typeface="Gen Jyuu Gothic Bold" pitchFamily="34" charset="-120"/>
              <a:ea typeface="Gen Jyuu Gothic Bold" pitchFamily="34" charset="-120"/>
              <a:cs typeface="Gen Jyuu Gothic Bold" pitchFamily="34" charset="-120"/>
              <a:sym typeface="Arial" panose="020B0604020202020204" pitchFamily="34" charset="0"/>
            </a:endParaRPr>
          </a:p>
        </p:txBody>
      </p:sp>
      <p:sp>
        <p:nvSpPr>
          <p:cNvPr id="17419" name="AutoShape 10">
            <a:extLst>
              <a:ext uri="{FF2B5EF4-FFF2-40B4-BE49-F238E27FC236}">
                <a16:creationId xmlns:a16="http://schemas.microsoft.com/office/drawing/2014/main" id="{EBB984B2-A84E-4B87-9D2C-207CE7DDB8F1}"/>
              </a:ext>
            </a:extLst>
          </p:cNvPr>
          <p:cNvSpPr>
            <a:spLocks noChangeArrowheads="1"/>
          </p:cNvSpPr>
          <p:nvPr/>
        </p:nvSpPr>
        <p:spPr bwMode="auto">
          <a:xfrm>
            <a:off x="7207251" y="5617636"/>
            <a:ext cx="1198563" cy="422275"/>
          </a:xfrm>
          <a:prstGeom prst="roundRect">
            <a:avLst>
              <a:gd name="adj" fmla="val 16667"/>
            </a:avLst>
          </a:prstGeom>
          <a:solidFill>
            <a:schemeClr val="accent4">
              <a:lumMod val="40000"/>
              <a:lumOff val="60000"/>
            </a:schemeClr>
          </a:solidFill>
          <a:ln w="25560" cap="sq">
            <a:solidFill>
              <a:schemeClr val="accent6">
                <a:lumMod val="10000"/>
              </a:schemeClr>
            </a:solidFill>
            <a:round/>
            <a:headEnd/>
            <a:tailEnd/>
          </a:ln>
          <a:effectLst>
            <a:outerShdw blurRad="88900" dist="38100" dir="2700000" sx="102000" sy="102000" algn="tl" rotWithShape="0">
              <a:prstClr val="black">
                <a:alpha val="40000"/>
              </a:prstClr>
            </a:outerShdw>
          </a:effectLst>
        </p:spPr>
        <p:txBody>
          <a:bodyPr lIns="90000" tIns="46800" rIns="90000" bIns="46800" anchor="ctr"/>
          <a:lstStyle>
            <a:lvl1pPr>
              <a:spcBef>
                <a:spcPct val="20000"/>
              </a:spcBef>
              <a:buChar char="•"/>
              <a:defRPr sz="3600" b="1">
                <a:solidFill>
                  <a:srgbClr val="7A3C00"/>
                </a:solidFill>
                <a:latin typeface="Arial" panose="020B0604020202020204" pitchFamily="34" charset="0"/>
                <a:ea typeface="標楷體" panose="03000509000000000000" pitchFamily="65" charset="-120"/>
              </a:defRPr>
            </a:lvl1pPr>
            <a:lvl2pPr marL="742950" indent="-285750">
              <a:spcBef>
                <a:spcPct val="20000"/>
              </a:spcBef>
              <a:buChar char="–"/>
              <a:defRPr sz="3200" b="1">
                <a:solidFill>
                  <a:srgbClr val="808000"/>
                </a:solidFill>
                <a:latin typeface="Arial" panose="020B0604020202020204" pitchFamily="34" charset="0"/>
                <a:ea typeface="標楷體" panose="03000509000000000000" pitchFamily="65" charset="-120"/>
              </a:defRPr>
            </a:lvl2pPr>
            <a:lvl3pPr marL="1143000" indent="-228600">
              <a:spcBef>
                <a:spcPct val="20000"/>
              </a:spcBef>
              <a:buChar char="•"/>
              <a:defRPr sz="2800" b="1">
                <a:solidFill>
                  <a:srgbClr val="993366"/>
                </a:solidFill>
                <a:latin typeface="Arial" panose="020B0604020202020204" pitchFamily="34" charset="0"/>
                <a:ea typeface="標楷體" panose="03000509000000000000" pitchFamily="65" charset="-120"/>
              </a:defRPr>
            </a:lvl3pPr>
            <a:lvl4pPr marL="1600200" indent="-228600">
              <a:spcBef>
                <a:spcPct val="20000"/>
              </a:spcBef>
              <a:buChar char="–"/>
              <a:defRPr sz="2400" b="1">
                <a:solidFill>
                  <a:srgbClr val="008000"/>
                </a:solidFill>
                <a:latin typeface="Arial" panose="020B0604020202020204" pitchFamily="34" charset="0"/>
                <a:ea typeface="標楷體" panose="03000509000000000000" pitchFamily="65" charset="-120"/>
              </a:defRPr>
            </a:lvl4pPr>
            <a:lvl5pPr marL="2057400" indent="-228600">
              <a:spcBef>
                <a:spcPct val="20000"/>
              </a:spcBef>
              <a:buChar char="»"/>
              <a:defRPr sz="2000" b="1">
                <a:solidFill>
                  <a:srgbClr val="7A3C00"/>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9pPr>
          </a:lstStyle>
          <a:p>
            <a:pPr algn="ctr" eaLnBrk="1" hangingPunct="1">
              <a:spcBef>
                <a:spcPct val="0"/>
              </a:spcBef>
              <a:buFontTx/>
              <a:buNone/>
            </a:pPr>
            <a:r>
              <a:rPr lang="zh-TW" altLang="en-US" sz="1800" dirty="0">
                <a:solidFill>
                  <a:schemeClr val="accent6">
                    <a:lumMod val="10000"/>
                  </a:schemeClr>
                </a:solidFill>
                <a:latin typeface="Gen Jyuu Gothic Bold" pitchFamily="34" charset="-120"/>
                <a:ea typeface="Gen Jyuu Gothic Bold" pitchFamily="34" charset="-120"/>
                <a:cs typeface="Gen Jyuu Gothic Bold" pitchFamily="34" charset="-120"/>
              </a:rPr>
              <a:t>司法裁判</a:t>
            </a:r>
            <a:endParaRPr lang="zh-TW" altLang="en-US" sz="1800" dirty="0">
              <a:solidFill>
                <a:schemeClr val="accent6">
                  <a:lumMod val="10000"/>
                </a:schemeClr>
              </a:solidFill>
              <a:latin typeface="Gen Jyuu Gothic Bold" pitchFamily="34" charset="-120"/>
              <a:ea typeface="Gen Jyuu Gothic Bold" pitchFamily="34" charset="-120"/>
              <a:cs typeface="Gen Jyuu Gothic Bold" pitchFamily="34" charset="-120"/>
              <a:sym typeface="Arial" panose="020B0604020202020204" pitchFamily="34" charset="0"/>
            </a:endParaRPr>
          </a:p>
        </p:txBody>
      </p:sp>
      <p:grpSp>
        <p:nvGrpSpPr>
          <p:cNvPr id="25615" name="Group 15">
            <a:extLst>
              <a:ext uri="{FF2B5EF4-FFF2-40B4-BE49-F238E27FC236}">
                <a16:creationId xmlns:a16="http://schemas.microsoft.com/office/drawing/2014/main" id="{3BB353A4-BC45-4B21-B5EA-6A49F037CC0A}"/>
              </a:ext>
            </a:extLst>
          </p:cNvPr>
          <p:cNvGrpSpPr>
            <a:grpSpLocks/>
          </p:cNvGrpSpPr>
          <p:nvPr/>
        </p:nvGrpSpPr>
        <p:grpSpPr bwMode="auto">
          <a:xfrm>
            <a:off x="8550276" y="1686985"/>
            <a:ext cx="3641725" cy="871538"/>
            <a:chOff x="3970" y="-56"/>
            <a:chExt cx="2294" cy="549"/>
          </a:xfrm>
        </p:grpSpPr>
        <p:sp>
          <p:nvSpPr>
            <p:cNvPr id="17436" name="AutoShape 15">
              <a:extLst>
                <a:ext uri="{FF2B5EF4-FFF2-40B4-BE49-F238E27FC236}">
                  <a16:creationId xmlns:a16="http://schemas.microsoft.com/office/drawing/2014/main" id="{5480D793-B2DB-40F1-9D59-51BC332EE733}"/>
                </a:ext>
              </a:extLst>
            </p:cNvPr>
            <p:cNvSpPr>
              <a:spLocks noChangeArrowheads="1"/>
            </p:cNvSpPr>
            <p:nvPr/>
          </p:nvSpPr>
          <p:spPr bwMode="auto">
            <a:xfrm>
              <a:off x="4515" y="-56"/>
              <a:ext cx="1749" cy="549"/>
            </a:xfrm>
            <a:prstGeom prst="star32">
              <a:avLst>
                <a:gd name="adj" fmla="val 34991"/>
              </a:avLst>
            </a:prstGeom>
            <a:solidFill>
              <a:srgbClr val="CC00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lstStyle>
              <a:lvl1pPr>
                <a:spcBef>
                  <a:spcPct val="20000"/>
                </a:spcBef>
                <a:buChar char="•"/>
                <a:defRPr sz="3600" b="1">
                  <a:solidFill>
                    <a:srgbClr val="7A3C00"/>
                  </a:solidFill>
                  <a:latin typeface="Arial" panose="020B0604020202020204" pitchFamily="34" charset="0"/>
                  <a:ea typeface="標楷體" panose="03000509000000000000" pitchFamily="65" charset="-120"/>
                </a:defRPr>
              </a:lvl1pPr>
              <a:lvl2pPr marL="742950" indent="-285750">
                <a:spcBef>
                  <a:spcPct val="20000"/>
                </a:spcBef>
                <a:buChar char="–"/>
                <a:defRPr sz="3200" b="1">
                  <a:solidFill>
                    <a:srgbClr val="808000"/>
                  </a:solidFill>
                  <a:latin typeface="Arial" panose="020B0604020202020204" pitchFamily="34" charset="0"/>
                  <a:ea typeface="標楷體" panose="03000509000000000000" pitchFamily="65" charset="-120"/>
                </a:defRPr>
              </a:lvl2pPr>
              <a:lvl3pPr marL="1143000" indent="-228600">
                <a:spcBef>
                  <a:spcPct val="20000"/>
                </a:spcBef>
                <a:buChar char="•"/>
                <a:defRPr sz="2800" b="1">
                  <a:solidFill>
                    <a:srgbClr val="993366"/>
                  </a:solidFill>
                  <a:latin typeface="Arial" panose="020B0604020202020204" pitchFamily="34" charset="0"/>
                  <a:ea typeface="標楷體" panose="03000509000000000000" pitchFamily="65" charset="-120"/>
                </a:defRPr>
              </a:lvl3pPr>
              <a:lvl4pPr marL="1600200" indent="-228600">
                <a:spcBef>
                  <a:spcPct val="20000"/>
                </a:spcBef>
                <a:buChar char="–"/>
                <a:defRPr sz="2400" b="1">
                  <a:solidFill>
                    <a:srgbClr val="008000"/>
                  </a:solidFill>
                  <a:latin typeface="Arial" panose="020B0604020202020204" pitchFamily="34" charset="0"/>
                  <a:ea typeface="標楷體" panose="03000509000000000000" pitchFamily="65" charset="-120"/>
                </a:defRPr>
              </a:lvl4pPr>
              <a:lvl5pPr marL="2057400" indent="-228600">
                <a:spcBef>
                  <a:spcPct val="20000"/>
                </a:spcBef>
                <a:buChar char="»"/>
                <a:defRPr sz="2000" b="1">
                  <a:solidFill>
                    <a:srgbClr val="7A3C00"/>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9pPr>
            </a:lstStyle>
            <a:p>
              <a:pPr algn="ctr" eaLnBrk="1" hangingPunct="1">
                <a:spcBef>
                  <a:spcPct val="0"/>
                </a:spcBef>
                <a:buFontTx/>
                <a:buNone/>
              </a:pPr>
              <a:r>
                <a:rPr lang="zh-TW" altLang="en-US" sz="1800" dirty="0">
                  <a:solidFill>
                    <a:srgbClr val="FFFFFF"/>
                  </a:solidFill>
                  <a:latin typeface="Gen Jyuu Gothic Bold" pitchFamily="34" charset="-120"/>
                  <a:ea typeface="Gen Jyuu Gothic Bold" pitchFamily="34" charset="-120"/>
                  <a:cs typeface="Gen Jyuu Gothic Bold" pitchFamily="34" charset="-120"/>
                </a:rPr>
                <a:t>修復、非暴力溝通訓練</a:t>
              </a:r>
              <a:endParaRPr lang="zh-TW" altLang="en-US" sz="1800" dirty="0">
                <a:solidFill>
                  <a:srgbClr val="000000"/>
                </a:solidFill>
                <a:latin typeface="Gen Jyuu Gothic Bold" pitchFamily="34" charset="-120"/>
                <a:ea typeface="Gen Jyuu Gothic Bold" pitchFamily="34" charset="-120"/>
                <a:cs typeface="Gen Jyuu Gothic Bold" pitchFamily="34" charset="-120"/>
                <a:sym typeface="Arial" panose="020B0604020202020204" pitchFamily="34" charset="0"/>
              </a:endParaRPr>
            </a:p>
          </p:txBody>
        </p:sp>
        <p:sp>
          <p:nvSpPr>
            <p:cNvPr id="17437" name="AutoShape 16">
              <a:extLst>
                <a:ext uri="{FF2B5EF4-FFF2-40B4-BE49-F238E27FC236}">
                  <a16:creationId xmlns:a16="http://schemas.microsoft.com/office/drawing/2014/main" id="{AA0A4132-92DC-4503-A941-A98116CFC7F0}"/>
                </a:ext>
              </a:extLst>
            </p:cNvPr>
            <p:cNvSpPr>
              <a:spLocks noChangeArrowheads="1"/>
            </p:cNvSpPr>
            <p:nvPr/>
          </p:nvSpPr>
          <p:spPr bwMode="auto">
            <a:xfrm rot="10800000">
              <a:off x="3970" y="97"/>
              <a:ext cx="515" cy="279"/>
            </a:xfrm>
            <a:prstGeom prst="rightArrow">
              <a:avLst>
                <a:gd name="adj1" fmla="val 50000"/>
                <a:gd name="adj2" fmla="val 53628"/>
              </a:avLst>
            </a:prstGeom>
            <a:solidFill>
              <a:srgbClr val="CC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600" b="1">
                  <a:solidFill>
                    <a:srgbClr val="7A3C00"/>
                  </a:solidFill>
                  <a:latin typeface="Arial" panose="020B0604020202020204" pitchFamily="34" charset="0"/>
                  <a:ea typeface="標楷體" panose="03000509000000000000" pitchFamily="65" charset="-120"/>
                </a:defRPr>
              </a:lvl1pPr>
              <a:lvl2pPr marL="742950" indent="-285750">
                <a:spcBef>
                  <a:spcPct val="20000"/>
                </a:spcBef>
                <a:buChar char="–"/>
                <a:defRPr sz="3200" b="1">
                  <a:solidFill>
                    <a:srgbClr val="808000"/>
                  </a:solidFill>
                  <a:latin typeface="Arial" panose="020B0604020202020204" pitchFamily="34" charset="0"/>
                  <a:ea typeface="標楷體" panose="03000509000000000000" pitchFamily="65" charset="-120"/>
                </a:defRPr>
              </a:lvl2pPr>
              <a:lvl3pPr marL="1143000" indent="-228600">
                <a:spcBef>
                  <a:spcPct val="20000"/>
                </a:spcBef>
                <a:buChar char="•"/>
                <a:defRPr sz="2800" b="1">
                  <a:solidFill>
                    <a:srgbClr val="993366"/>
                  </a:solidFill>
                  <a:latin typeface="Arial" panose="020B0604020202020204" pitchFamily="34" charset="0"/>
                  <a:ea typeface="標楷體" panose="03000509000000000000" pitchFamily="65" charset="-120"/>
                </a:defRPr>
              </a:lvl3pPr>
              <a:lvl4pPr marL="1600200" indent="-228600">
                <a:spcBef>
                  <a:spcPct val="20000"/>
                </a:spcBef>
                <a:buChar char="–"/>
                <a:defRPr sz="2400" b="1">
                  <a:solidFill>
                    <a:srgbClr val="008000"/>
                  </a:solidFill>
                  <a:latin typeface="Arial" panose="020B0604020202020204" pitchFamily="34" charset="0"/>
                  <a:ea typeface="標楷體" panose="03000509000000000000" pitchFamily="65" charset="-120"/>
                </a:defRPr>
              </a:lvl4pPr>
              <a:lvl5pPr marL="2057400" indent="-228600">
                <a:spcBef>
                  <a:spcPct val="20000"/>
                </a:spcBef>
                <a:buChar char="»"/>
                <a:defRPr sz="2000" b="1">
                  <a:solidFill>
                    <a:srgbClr val="7A3C00"/>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9pPr>
            </a:lstStyle>
            <a:p>
              <a:pPr eaLnBrk="1" hangingPunct="1">
                <a:spcBef>
                  <a:spcPct val="0"/>
                </a:spcBef>
                <a:buFontTx/>
                <a:buNone/>
              </a:pPr>
              <a:endParaRPr lang="zh-TW" altLang="en-US" sz="1800">
                <a:solidFill>
                  <a:srgbClr val="000000"/>
                </a:solidFill>
                <a:latin typeface="Gen Jyuu Gothic Bold" pitchFamily="34" charset="-120"/>
                <a:ea typeface="Gen Jyuu Gothic Bold" pitchFamily="34" charset="-120"/>
                <a:cs typeface="Gen Jyuu Gothic Bold" pitchFamily="34" charset="-120"/>
                <a:sym typeface="Arial" panose="020B0604020202020204" pitchFamily="34" charset="0"/>
              </a:endParaRPr>
            </a:p>
          </p:txBody>
        </p:sp>
      </p:grpSp>
      <p:sp>
        <p:nvSpPr>
          <p:cNvPr id="17424" name="AutoShape 17">
            <a:extLst>
              <a:ext uri="{FF2B5EF4-FFF2-40B4-BE49-F238E27FC236}">
                <a16:creationId xmlns:a16="http://schemas.microsoft.com/office/drawing/2014/main" id="{64314803-F2C4-4BDA-B55B-418AF42436E7}"/>
              </a:ext>
            </a:extLst>
          </p:cNvPr>
          <p:cNvSpPr>
            <a:spLocks noChangeArrowheads="1"/>
          </p:cNvSpPr>
          <p:nvPr/>
        </p:nvSpPr>
        <p:spPr bwMode="auto">
          <a:xfrm>
            <a:off x="7627938" y="2390247"/>
            <a:ext cx="419100" cy="279400"/>
          </a:xfrm>
          <a:prstGeom prst="downArrow">
            <a:avLst>
              <a:gd name="adj1" fmla="val 50000"/>
              <a:gd name="adj2" fmla="val 25000"/>
            </a:avLst>
          </a:prstGeom>
          <a:solidFill>
            <a:srgbClr val="00CC99"/>
          </a:solidFill>
          <a:ln>
            <a:noFill/>
          </a:ln>
          <a:effectLst>
            <a:outerShdw blurRad="88900" dist="38100" dir="2700000" sx="102000" sy="102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600" b="1">
                <a:solidFill>
                  <a:srgbClr val="7A3C00"/>
                </a:solidFill>
                <a:latin typeface="Arial" panose="020B0604020202020204" pitchFamily="34" charset="0"/>
                <a:ea typeface="標楷體" panose="03000509000000000000" pitchFamily="65" charset="-120"/>
              </a:defRPr>
            </a:lvl1pPr>
            <a:lvl2pPr marL="742950" indent="-285750">
              <a:spcBef>
                <a:spcPct val="20000"/>
              </a:spcBef>
              <a:buChar char="–"/>
              <a:defRPr sz="3200" b="1">
                <a:solidFill>
                  <a:srgbClr val="808000"/>
                </a:solidFill>
                <a:latin typeface="Arial" panose="020B0604020202020204" pitchFamily="34" charset="0"/>
                <a:ea typeface="標楷體" panose="03000509000000000000" pitchFamily="65" charset="-120"/>
              </a:defRPr>
            </a:lvl2pPr>
            <a:lvl3pPr marL="1143000" indent="-228600">
              <a:spcBef>
                <a:spcPct val="20000"/>
              </a:spcBef>
              <a:buChar char="•"/>
              <a:defRPr sz="2800" b="1">
                <a:solidFill>
                  <a:srgbClr val="993366"/>
                </a:solidFill>
                <a:latin typeface="Arial" panose="020B0604020202020204" pitchFamily="34" charset="0"/>
                <a:ea typeface="標楷體" panose="03000509000000000000" pitchFamily="65" charset="-120"/>
              </a:defRPr>
            </a:lvl3pPr>
            <a:lvl4pPr marL="1600200" indent="-228600">
              <a:spcBef>
                <a:spcPct val="20000"/>
              </a:spcBef>
              <a:buChar char="–"/>
              <a:defRPr sz="2400" b="1">
                <a:solidFill>
                  <a:srgbClr val="008000"/>
                </a:solidFill>
                <a:latin typeface="Arial" panose="020B0604020202020204" pitchFamily="34" charset="0"/>
                <a:ea typeface="標楷體" panose="03000509000000000000" pitchFamily="65" charset="-120"/>
              </a:defRPr>
            </a:lvl4pPr>
            <a:lvl5pPr marL="2057400" indent="-228600">
              <a:spcBef>
                <a:spcPct val="20000"/>
              </a:spcBef>
              <a:buChar char="»"/>
              <a:defRPr sz="2000" b="1">
                <a:solidFill>
                  <a:srgbClr val="7A3C00"/>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9pPr>
          </a:lstStyle>
          <a:p>
            <a:pPr eaLnBrk="1" hangingPunct="1">
              <a:spcBef>
                <a:spcPct val="0"/>
              </a:spcBef>
              <a:buFontTx/>
              <a:buNone/>
            </a:pPr>
            <a:endParaRPr lang="zh-TW" altLang="en-US" sz="1800" dirty="0">
              <a:solidFill>
                <a:srgbClr val="000000"/>
              </a:solidFill>
              <a:latin typeface="Gen Jyuu Gothic Bold" pitchFamily="34" charset="-120"/>
              <a:ea typeface="Gen Jyuu Gothic Bold" pitchFamily="34" charset="-120"/>
              <a:cs typeface="Gen Jyuu Gothic Bold" pitchFamily="34" charset="-120"/>
              <a:sym typeface="Arial" panose="020B0604020202020204" pitchFamily="34" charset="0"/>
            </a:endParaRPr>
          </a:p>
        </p:txBody>
      </p:sp>
      <p:sp>
        <p:nvSpPr>
          <p:cNvPr id="17425" name="AutoShape 18">
            <a:extLst>
              <a:ext uri="{FF2B5EF4-FFF2-40B4-BE49-F238E27FC236}">
                <a16:creationId xmlns:a16="http://schemas.microsoft.com/office/drawing/2014/main" id="{C0601AA5-1281-40B8-B4CD-B14690039A6D}"/>
              </a:ext>
            </a:extLst>
          </p:cNvPr>
          <p:cNvSpPr>
            <a:spLocks noChangeArrowheads="1"/>
          </p:cNvSpPr>
          <p:nvPr/>
        </p:nvSpPr>
        <p:spPr bwMode="auto">
          <a:xfrm>
            <a:off x="7623175" y="3172884"/>
            <a:ext cx="419100" cy="279400"/>
          </a:xfrm>
          <a:prstGeom prst="downArrow">
            <a:avLst>
              <a:gd name="adj1" fmla="val 50000"/>
              <a:gd name="adj2" fmla="val 25000"/>
            </a:avLst>
          </a:prstGeom>
          <a:solidFill>
            <a:srgbClr val="00CC99"/>
          </a:solidFill>
          <a:ln>
            <a:noFill/>
          </a:ln>
          <a:effectLst>
            <a:outerShdw blurRad="88900" dist="38100" dir="2700000" sx="102000" sy="102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600" b="1">
                <a:solidFill>
                  <a:srgbClr val="7A3C00"/>
                </a:solidFill>
                <a:latin typeface="Arial" panose="020B0604020202020204" pitchFamily="34" charset="0"/>
                <a:ea typeface="標楷體" panose="03000509000000000000" pitchFamily="65" charset="-120"/>
              </a:defRPr>
            </a:lvl1pPr>
            <a:lvl2pPr marL="742950" indent="-285750">
              <a:spcBef>
                <a:spcPct val="20000"/>
              </a:spcBef>
              <a:buChar char="–"/>
              <a:defRPr sz="3200" b="1">
                <a:solidFill>
                  <a:srgbClr val="808000"/>
                </a:solidFill>
                <a:latin typeface="Arial" panose="020B0604020202020204" pitchFamily="34" charset="0"/>
                <a:ea typeface="標楷體" panose="03000509000000000000" pitchFamily="65" charset="-120"/>
              </a:defRPr>
            </a:lvl2pPr>
            <a:lvl3pPr marL="1143000" indent="-228600">
              <a:spcBef>
                <a:spcPct val="20000"/>
              </a:spcBef>
              <a:buChar char="•"/>
              <a:defRPr sz="2800" b="1">
                <a:solidFill>
                  <a:srgbClr val="993366"/>
                </a:solidFill>
                <a:latin typeface="Arial" panose="020B0604020202020204" pitchFamily="34" charset="0"/>
                <a:ea typeface="標楷體" panose="03000509000000000000" pitchFamily="65" charset="-120"/>
              </a:defRPr>
            </a:lvl3pPr>
            <a:lvl4pPr marL="1600200" indent="-228600">
              <a:spcBef>
                <a:spcPct val="20000"/>
              </a:spcBef>
              <a:buChar char="–"/>
              <a:defRPr sz="2400" b="1">
                <a:solidFill>
                  <a:srgbClr val="008000"/>
                </a:solidFill>
                <a:latin typeface="Arial" panose="020B0604020202020204" pitchFamily="34" charset="0"/>
                <a:ea typeface="標楷體" panose="03000509000000000000" pitchFamily="65" charset="-120"/>
              </a:defRPr>
            </a:lvl4pPr>
            <a:lvl5pPr marL="2057400" indent="-228600">
              <a:spcBef>
                <a:spcPct val="20000"/>
              </a:spcBef>
              <a:buChar char="»"/>
              <a:defRPr sz="2000" b="1">
                <a:solidFill>
                  <a:srgbClr val="7A3C00"/>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9pPr>
          </a:lstStyle>
          <a:p>
            <a:pPr eaLnBrk="1" hangingPunct="1">
              <a:spcBef>
                <a:spcPct val="0"/>
              </a:spcBef>
              <a:buFontTx/>
              <a:buNone/>
            </a:pPr>
            <a:endParaRPr lang="zh-TW" altLang="en-US" sz="1800" dirty="0">
              <a:solidFill>
                <a:srgbClr val="000000"/>
              </a:solidFill>
              <a:latin typeface="Gen Jyuu Gothic Bold" pitchFamily="34" charset="-120"/>
              <a:ea typeface="Gen Jyuu Gothic Bold" pitchFamily="34" charset="-120"/>
              <a:cs typeface="Gen Jyuu Gothic Bold" pitchFamily="34" charset="-120"/>
              <a:sym typeface="Arial" panose="020B0604020202020204" pitchFamily="34" charset="0"/>
            </a:endParaRPr>
          </a:p>
        </p:txBody>
      </p:sp>
      <p:sp>
        <p:nvSpPr>
          <p:cNvPr id="17426" name="AutoShape 19">
            <a:extLst>
              <a:ext uri="{FF2B5EF4-FFF2-40B4-BE49-F238E27FC236}">
                <a16:creationId xmlns:a16="http://schemas.microsoft.com/office/drawing/2014/main" id="{3D569E8C-10BE-4C73-84F7-CD317AB365EB}"/>
              </a:ext>
            </a:extLst>
          </p:cNvPr>
          <p:cNvSpPr>
            <a:spLocks noChangeArrowheads="1"/>
          </p:cNvSpPr>
          <p:nvPr/>
        </p:nvSpPr>
        <p:spPr bwMode="auto">
          <a:xfrm>
            <a:off x="7626350" y="3941235"/>
            <a:ext cx="419100" cy="1606550"/>
          </a:xfrm>
          <a:prstGeom prst="downArrow">
            <a:avLst>
              <a:gd name="adj1" fmla="val 50000"/>
              <a:gd name="adj2" fmla="val 95816"/>
            </a:avLst>
          </a:prstGeom>
          <a:solidFill>
            <a:srgbClr val="00CC99"/>
          </a:solidFill>
          <a:ln>
            <a:noFill/>
          </a:ln>
          <a:effectLst>
            <a:outerShdw blurRad="88900" dist="38100" dir="2700000" sx="102000" sy="102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600" b="1">
                <a:solidFill>
                  <a:srgbClr val="7A3C00"/>
                </a:solidFill>
                <a:latin typeface="Arial" panose="020B0604020202020204" pitchFamily="34" charset="0"/>
                <a:ea typeface="標楷體" panose="03000509000000000000" pitchFamily="65" charset="-120"/>
              </a:defRPr>
            </a:lvl1pPr>
            <a:lvl2pPr marL="742950" indent="-285750">
              <a:spcBef>
                <a:spcPct val="20000"/>
              </a:spcBef>
              <a:buChar char="–"/>
              <a:defRPr sz="3200" b="1">
                <a:solidFill>
                  <a:srgbClr val="808000"/>
                </a:solidFill>
                <a:latin typeface="Arial" panose="020B0604020202020204" pitchFamily="34" charset="0"/>
                <a:ea typeface="標楷體" panose="03000509000000000000" pitchFamily="65" charset="-120"/>
              </a:defRPr>
            </a:lvl2pPr>
            <a:lvl3pPr marL="1143000" indent="-228600">
              <a:spcBef>
                <a:spcPct val="20000"/>
              </a:spcBef>
              <a:buChar char="•"/>
              <a:defRPr sz="2800" b="1">
                <a:solidFill>
                  <a:srgbClr val="993366"/>
                </a:solidFill>
                <a:latin typeface="Arial" panose="020B0604020202020204" pitchFamily="34" charset="0"/>
                <a:ea typeface="標楷體" panose="03000509000000000000" pitchFamily="65" charset="-120"/>
              </a:defRPr>
            </a:lvl3pPr>
            <a:lvl4pPr marL="1600200" indent="-228600">
              <a:spcBef>
                <a:spcPct val="20000"/>
              </a:spcBef>
              <a:buChar char="–"/>
              <a:defRPr sz="2400" b="1">
                <a:solidFill>
                  <a:srgbClr val="008000"/>
                </a:solidFill>
                <a:latin typeface="Arial" panose="020B0604020202020204" pitchFamily="34" charset="0"/>
                <a:ea typeface="標楷體" panose="03000509000000000000" pitchFamily="65" charset="-120"/>
              </a:defRPr>
            </a:lvl4pPr>
            <a:lvl5pPr marL="2057400" indent="-228600">
              <a:spcBef>
                <a:spcPct val="20000"/>
              </a:spcBef>
              <a:buChar char="»"/>
              <a:defRPr sz="2000" b="1">
                <a:solidFill>
                  <a:srgbClr val="7A3C00"/>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9pPr>
          </a:lstStyle>
          <a:p>
            <a:pPr eaLnBrk="1" hangingPunct="1">
              <a:spcBef>
                <a:spcPct val="0"/>
              </a:spcBef>
              <a:buFontTx/>
              <a:buNone/>
            </a:pPr>
            <a:endParaRPr lang="zh-TW" altLang="en-US" sz="1800">
              <a:solidFill>
                <a:srgbClr val="000000"/>
              </a:solidFill>
              <a:latin typeface="Gen Jyuu Gothic Bold" pitchFamily="34" charset="-120"/>
              <a:ea typeface="Gen Jyuu Gothic Bold" pitchFamily="34" charset="-120"/>
              <a:cs typeface="Gen Jyuu Gothic Bold" pitchFamily="34" charset="-120"/>
              <a:sym typeface="Arial" panose="020B0604020202020204" pitchFamily="34" charset="0"/>
            </a:endParaRPr>
          </a:p>
        </p:txBody>
      </p:sp>
      <p:grpSp>
        <p:nvGrpSpPr>
          <p:cNvPr id="25621" name="Group 21">
            <a:extLst>
              <a:ext uri="{FF2B5EF4-FFF2-40B4-BE49-F238E27FC236}">
                <a16:creationId xmlns:a16="http://schemas.microsoft.com/office/drawing/2014/main" id="{89D6DF69-125B-4FE9-88F3-7735A28D0417}"/>
              </a:ext>
            </a:extLst>
          </p:cNvPr>
          <p:cNvGrpSpPr>
            <a:grpSpLocks/>
          </p:cNvGrpSpPr>
          <p:nvPr/>
        </p:nvGrpSpPr>
        <p:grpSpPr bwMode="auto">
          <a:xfrm>
            <a:off x="2711451" y="4236511"/>
            <a:ext cx="7434263" cy="1071563"/>
            <a:chOff x="160" y="0"/>
            <a:chExt cx="4683" cy="675"/>
          </a:xfrm>
        </p:grpSpPr>
        <p:sp>
          <p:nvSpPr>
            <p:cNvPr id="17431" name="AutoShape 21">
              <a:extLst>
                <a:ext uri="{FF2B5EF4-FFF2-40B4-BE49-F238E27FC236}">
                  <a16:creationId xmlns:a16="http://schemas.microsoft.com/office/drawing/2014/main" id="{1C5380D1-076A-4A37-A83D-39CFA95B0078}"/>
                </a:ext>
              </a:extLst>
            </p:cNvPr>
            <p:cNvSpPr>
              <a:spLocks noChangeArrowheads="1"/>
            </p:cNvSpPr>
            <p:nvPr/>
          </p:nvSpPr>
          <p:spPr bwMode="auto">
            <a:xfrm>
              <a:off x="1700" y="122"/>
              <a:ext cx="1053" cy="310"/>
            </a:xfrm>
            <a:prstGeom prst="rightArrow">
              <a:avLst>
                <a:gd name="adj1" fmla="val 50000"/>
                <a:gd name="adj2" fmla="val 51333"/>
              </a:avLst>
            </a:prstGeom>
            <a:solidFill>
              <a:srgbClr val="CC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600" b="1">
                  <a:solidFill>
                    <a:srgbClr val="7A3C00"/>
                  </a:solidFill>
                  <a:latin typeface="Arial" panose="020B0604020202020204" pitchFamily="34" charset="0"/>
                  <a:ea typeface="標楷體" panose="03000509000000000000" pitchFamily="65" charset="-120"/>
                </a:defRPr>
              </a:lvl1pPr>
              <a:lvl2pPr marL="742950" indent="-285750">
                <a:spcBef>
                  <a:spcPct val="20000"/>
                </a:spcBef>
                <a:buChar char="–"/>
                <a:defRPr sz="3200" b="1">
                  <a:solidFill>
                    <a:srgbClr val="808000"/>
                  </a:solidFill>
                  <a:latin typeface="Arial" panose="020B0604020202020204" pitchFamily="34" charset="0"/>
                  <a:ea typeface="標楷體" panose="03000509000000000000" pitchFamily="65" charset="-120"/>
                </a:defRPr>
              </a:lvl2pPr>
              <a:lvl3pPr marL="1143000" indent="-228600">
                <a:spcBef>
                  <a:spcPct val="20000"/>
                </a:spcBef>
                <a:buChar char="•"/>
                <a:defRPr sz="2800" b="1">
                  <a:solidFill>
                    <a:srgbClr val="993366"/>
                  </a:solidFill>
                  <a:latin typeface="Arial" panose="020B0604020202020204" pitchFamily="34" charset="0"/>
                  <a:ea typeface="標楷體" panose="03000509000000000000" pitchFamily="65" charset="-120"/>
                </a:defRPr>
              </a:lvl3pPr>
              <a:lvl4pPr marL="1600200" indent="-228600">
                <a:spcBef>
                  <a:spcPct val="20000"/>
                </a:spcBef>
                <a:buChar char="–"/>
                <a:defRPr sz="2400" b="1">
                  <a:solidFill>
                    <a:srgbClr val="008000"/>
                  </a:solidFill>
                  <a:latin typeface="Arial" panose="020B0604020202020204" pitchFamily="34" charset="0"/>
                  <a:ea typeface="標楷體" panose="03000509000000000000" pitchFamily="65" charset="-120"/>
                </a:defRPr>
              </a:lvl4pPr>
              <a:lvl5pPr marL="2057400" indent="-228600">
                <a:spcBef>
                  <a:spcPct val="20000"/>
                </a:spcBef>
                <a:buChar char="»"/>
                <a:defRPr sz="2000" b="1">
                  <a:solidFill>
                    <a:srgbClr val="7A3C00"/>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9pPr>
            </a:lstStyle>
            <a:p>
              <a:pPr eaLnBrk="1" hangingPunct="1">
                <a:spcBef>
                  <a:spcPct val="0"/>
                </a:spcBef>
                <a:buFontTx/>
                <a:buNone/>
              </a:pPr>
              <a:endParaRPr lang="zh-TW" altLang="en-US" sz="1800">
                <a:solidFill>
                  <a:srgbClr val="000000"/>
                </a:solidFill>
                <a:latin typeface="Gen Jyuu Gothic Bold" pitchFamily="34" charset="-120"/>
                <a:ea typeface="Gen Jyuu Gothic Bold" pitchFamily="34" charset="-120"/>
                <a:cs typeface="Gen Jyuu Gothic Bold" pitchFamily="34" charset="-120"/>
                <a:sym typeface="Arial" panose="020B0604020202020204" pitchFamily="34" charset="0"/>
              </a:endParaRPr>
            </a:p>
          </p:txBody>
        </p:sp>
        <p:sp>
          <p:nvSpPr>
            <p:cNvPr id="17432" name="AutoShape 22">
              <a:extLst>
                <a:ext uri="{FF2B5EF4-FFF2-40B4-BE49-F238E27FC236}">
                  <a16:creationId xmlns:a16="http://schemas.microsoft.com/office/drawing/2014/main" id="{4B8E807A-6227-4A72-9F7F-D446D8C3AFCF}"/>
                </a:ext>
              </a:extLst>
            </p:cNvPr>
            <p:cNvSpPr>
              <a:spLocks noChangeArrowheads="1"/>
            </p:cNvSpPr>
            <p:nvPr/>
          </p:nvSpPr>
          <p:spPr bwMode="auto">
            <a:xfrm>
              <a:off x="160" y="15"/>
              <a:ext cx="1466" cy="549"/>
            </a:xfrm>
            <a:prstGeom prst="cloud">
              <a:avLst/>
            </a:prstGeom>
            <a:solidFill>
              <a:srgbClr val="CC00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lstStyle>
              <a:lvl1pPr>
                <a:spcBef>
                  <a:spcPct val="20000"/>
                </a:spcBef>
                <a:buChar char="•"/>
                <a:defRPr sz="3600" b="1">
                  <a:solidFill>
                    <a:srgbClr val="7A3C00"/>
                  </a:solidFill>
                  <a:latin typeface="Arial" panose="020B0604020202020204" pitchFamily="34" charset="0"/>
                  <a:ea typeface="標楷體" panose="03000509000000000000" pitchFamily="65" charset="-120"/>
                </a:defRPr>
              </a:lvl1pPr>
              <a:lvl2pPr marL="742950" indent="-285750">
                <a:spcBef>
                  <a:spcPct val="20000"/>
                </a:spcBef>
                <a:buChar char="–"/>
                <a:defRPr sz="3200" b="1">
                  <a:solidFill>
                    <a:srgbClr val="808000"/>
                  </a:solidFill>
                  <a:latin typeface="Arial" panose="020B0604020202020204" pitchFamily="34" charset="0"/>
                  <a:ea typeface="標楷體" panose="03000509000000000000" pitchFamily="65" charset="-120"/>
                </a:defRPr>
              </a:lvl2pPr>
              <a:lvl3pPr marL="1143000" indent="-228600">
                <a:spcBef>
                  <a:spcPct val="20000"/>
                </a:spcBef>
                <a:buChar char="•"/>
                <a:defRPr sz="2800" b="1">
                  <a:solidFill>
                    <a:srgbClr val="993366"/>
                  </a:solidFill>
                  <a:latin typeface="Arial" panose="020B0604020202020204" pitchFamily="34" charset="0"/>
                  <a:ea typeface="標楷體" panose="03000509000000000000" pitchFamily="65" charset="-120"/>
                </a:defRPr>
              </a:lvl3pPr>
              <a:lvl4pPr marL="1600200" indent="-228600">
                <a:spcBef>
                  <a:spcPct val="20000"/>
                </a:spcBef>
                <a:buChar char="–"/>
                <a:defRPr sz="2400" b="1">
                  <a:solidFill>
                    <a:srgbClr val="008000"/>
                  </a:solidFill>
                  <a:latin typeface="Arial" panose="020B0604020202020204" pitchFamily="34" charset="0"/>
                  <a:ea typeface="標楷體" panose="03000509000000000000" pitchFamily="65" charset="-120"/>
                </a:defRPr>
              </a:lvl4pPr>
              <a:lvl5pPr marL="2057400" indent="-228600">
                <a:spcBef>
                  <a:spcPct val="20000"/>
                </a:spcBef>
                <a:buChar char="»"/>
                <a:defRPr sz="2000" b="1">
                  <a:solidFill>
                    <a:srgbClr val="7A3C00"/>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9pPr>
            </a:lstStyle>
            <a:p>
              <a:pPr algn="ctr" eaLnBrk="1" hangingPunct="1">
                <a:spcBef>
                  <a:spcPct val="0"/>
                </a:spcBef>
                <a:buFontTx/>
                <a:buNone/>
              </a:pPr>
              <a:r>
                <a:rPr lang="zh-TW" altLang="en-US" sz="1800" dirty="0">
                  <a:solidFill>
                    <a:srgbClr val="FFFFFF"/>
                  </a:solidFill>
                  <a:latin typeface="Gen Jyuu Gothic Bold" pitchFamily="34" charset="-120"/>
                  <a:ea typeface="Gen Jyuu Gothic Bold" pitchFamily="34" charset="-120"/>
                  <a:cs typeface="Gen Jyuu Gothic Bold" pitchFamily="34" charset="-120"/>
                </a:rPr>
                <a:t>修復式</a:t>
              </a:r>
            </a:p>
            <a:p>
              <a:pPr algn="ctr" eaLnBrk="1" hangingPunct="1">
                <a:spcBef>
                  <a:spcPct val="0"/>
                </a:spcBef>
                <a:buFontTx/>
                <a:buNone/>
              </a:pPr>
              <a:r>
                <a:rPr lang="zh-TW" altLang="en-US" sz="1800" dirty="0">
                  <a:solidFill>
                    <a:srgbClr val="FFFFFF"/>
                  </a:solidFill>
                  <a:latin typeface="Gen Jyuu Gothic Bold" pitchFamily="34" charset="-120"/>
                  <a:ea typeface="Gen Jyuu Gothic Bold" pitchFamily="34" charset="-120"/>
                  <a:cs typeface="Gen Jyuu Gothic Bold" pitchFamily="34" charset="-120"/>
                </a:rPr>
                <a:t>調解機制</a:t>
              </a:r>
              <a:endParaRPr lang="zh-TW" altLang="en-US" sz="1800" dirty="0">
                <a:solidFill>
                  <a:srgbClr val="000000"/>
                </a:solidFill>
                <a:latin typeface="Gen Jyuu Gothic Bold" pitchFamily="34" charset="-120"/>
                <a:ea typeface="Gen Jyuu Gothic Bold" pitchFamily="34" charset="-120"/>
                <a:cs typeface="Gen Jyuu Gothic Bold" pitchFamily="34" charset="-120"/>
                <a:sym typeface="Arial" panose="020B0604020202020204" pitchFamily="34" charset="0"/>
              </a:endParaRPr>
            </a:p>
          </p:txBody>
        </p:sp>
        <p:sp>
          <p:nvSpPr>
            <p:cNvPr id="17433" name="Oval 23">
              <a:extLst>
                <a:ext uri="{FF2B5EF4-FFF2-40B4-BE49-F238E27FC236}">
                  <a16:creationId xmlns:a16="http://schemas.microsoft.com/office/drawing/2014/main" id="{40FF4907-E64B-45B8-8307-6FE60606E615}"/>
                </a:ext>
              </a:extLst>
            </p:cNvPr>
            <p:cNvSpPr>
              <a:spLocks noChangeArrowheads="1"/>
            </p:cNvSpPr>
            <p:nvPr/>
          </p:nvSpPr>
          <p:spPr bwMode="auto">
            <a:xfrm>
              <a:off x="3977" y="0"/>
              <a:ext cx="866" cy="321"/>
            </a:xfrm>
            <a:prstGeom prst="ellipse">
              <a:avLst/>
            </a:prstGeom>
            <a:solidFill>
              <a:schemeClr val="accent4">
                <a:lumMod val="75000"/>
              </a:schemeClr>
            </a:solidFill>
            <a:ln w="25560" cap="sq">
              <a:solidFill>
                <a:schemeClr val="bg1"/>
              </a:solidFill>
              <a:round/>
              <a:headEnd/>
              <a:tailEnd/>
            </a:ln>
          </p:spPr>
          <p:txBody>
            <a:bodyPr lIns="90000" tIns="46800" rIns="90000" bIns="46800" anchor="ctr"/>
            <a:lstStyle>
              <a:lvl1pPr>
                <a:spcBef>
                  <a:spcPct val="20000"/>
                </a:spcBef>
                <a:buChar char="•"/>
                <a:defRPr sz="3600" b="1">
                  <a:solidFill>
                    <a:srgbClr val="7A3C00"/>
                  </a:solidFill>
                  <a:latin typeface="Arial" panose="020B0604020202020204" pitchFamily="34" charset="0"/>
                  <a:ea typeface="標楷體" panose="03000509000000000000" pitchFamily="65" charset="-120"/>
                </a:defRPr>
              </a:lvl1pPr>
              <a:lvl2pPr marL="742950" indent="-285750">
                <a:spcBef>
                  <a:spcPct val="20000"/>
                </a:spcBef>
                <a:buChar char="–"/>
                <a:defRPr sz="3200" b="1">
                  <a:solidFill>
                    <a:srgbClr val="808000"/>
                  </a:solidFill>
                  <a:latin typeface="Arial" panose="020B0604020202020204" pitchFamily="34" charset="0"/>
                  <a:ea typeface="標楷體" panose="03000509000000000000" pitchFamily="65" charset="-120"/>
                </a:defRPr>
              </a:lvl2pPr>
              <a:lvl3pPr marL="1143000" indent="-228600">
                <a:spcBef>
                  <a:spcPct val="20000"/>
                </a:spcBef>
                <a:buChar char="•"/>
                <a:defRPr sz="2800" b="1">
                  <a:solidFill>
                    <a:srgbClr val="993366"/>
                  </a:solidFill>
                  <a:latin typeface="Arial" panose="020B0604020202020204" pitchFamily="34" charset="0"/>
                  <a:ea typeface="標楷體" panose="03000509000000000000" pitchFamily="65" charset="-120"/>
                </a:defRPr>
              </a:lvl3pPr>
              <a:lvl4pPr marL="1600200" indent="-228600">
                <a:spcBef>
                  <a:spcPct val="20000"/>
                </a:spcBef>
                <a:buChar char="–"/>
                <a:defRPr sz="2400" b="1">
                  <a:solidFill>
                    <a:srgbClr val="008000"/>
                  </a:solidFill>
                  <a:latin typeface="Arial" panose="020B0604020202020204" pitchFamily="34" charset="0"/>
                  <a:ea typeface="標楷體" panose="03000509000000000000" pitchFamily="65" charset="-120"/>
                </a:defRPr>
              </a:lvl4pPr>
              <a:lvl5pPr marL="2057400" indent="-228600">
                <a:spcBef>
                  <a:spcPct val="20000"/>
                </a:spcBef>
                <a:buChar char="»"/>
                <a:defRPr sz="2000" b="1">
                  <a:solidFill>
                    <a:srgbClr val="7A3C00"/>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9pPr>
            </a:lstStyle>
            <a:p>
              <a:pPr algn="ctr" eaLnBrk="1" hangingPunct="1">
                <a:spcBef>
                  <a:spcPct val="0"/>
                </a:spcBef>
                <a:buFontTx/>
                <a:buNone/>
              </a:pPr>
              <a:r>
                <a:rPr lang="zh-TW" altLang="en-US" sz="1800" dirty="0">
                  <a:solidFill>
                    <a:schemeClr val="bg2"/>
                  </a:solidFill>
                  <a:latin typeface="Gen Jyuu Gothic Bold" pitchFamily="34" charset="-120"/>
                  <a:ea typeface="Gen Jyuu Gothic Bold" pitchFamily="34" charset="-120"/>
                  <a:cs typeface="Gen Jyuu Gothic Bold" pitchFamily="34" charset="-120"/>
                </a:rPr>
                <a:t>促進者</a:t>
              </a:r>
              <a:endParaRPr lang="zh-TW" altLang="en-US" sz="1800" dirty="0">
                <a:solidFill>
                  <a:schemeClr val="bg2"/>
                </a:solidFill>
                <a:latin typeface="Gen Jyuu Gothic Bold" pitchFamily="34" charset="-120"/>
                <a:ea typeface="Gen Jyuu Gothic Bold" pitchFamily="34" charset="-120"/>
                <a:cs typeface="Gen Jyuu Gothic Bold" pitchFamily="34" charset="-120"/>
                <a:sym typeface="Arial" panose="020B0604020202020204" pitchFamily="34" charset="0"/>
              </a:endParaRPr>
            </a:p>
          </p:txBody>
        </p:sp>
        <p:sp>
          <p:nvSpPr>
            <p:cNvPr id="17434" name="Oval 24">
              <a:extLst>
                <a:ext uri="{FF2B5EF4-FFF2-40B4-BE49-F238E27FC236}">
                  <a16:creationId xmlns:a16="http://schemas.microsoft.com/office/drawing/2014/main" id="{A8A205BC-716F-48AA-AE47-483EF213691F}"/>
                </a:ext>
              </a:extLst>
            </p:cNvPr>
            <p:cNvSpPr>
              <a:spLocks noChangeArrowheads="1"/>
            </p:cNvSpPr>
            <p:nvPr/>
          </p:nvSpPr>
          <p:spPr bwMode="auto">
            <a:xfrm>
              <a:off x="3988" y="387"/>
              <a:ext cx="845" cy="288"/>
            </a:xfrm>
            <a:prstGeom prst="ellipse">
              <a:avLst/>
            </a:prstGeom>
            <a:solidFill>
              <a:schemeClr val="accent4">
                <a:lumMod val="75000"/>
              </a:schemeClr>
            </a:solidFill>
            <a:ln w="25560" cap="sq">
              <a:solidFill>
                <a:schemeClr val="bg1"/>
              </a:solidFill>
              <a:round/>
              <a:headEnd/>
              <a:tailEnd/>
            </a:ln>
          </p:spPr>
          <p:txBody>
            <a:bodyPr lIns="90000" tIns="46800" rIns="90000" bIns="46800" anchor="ctr"/>
            <a:lstStyle>
              <a:lvl1pPr>
                <a:spcBef>
                  <a:spcPct val="20000"/>
                </a:spcBef>
                <a:buChar char="•"/>
                <a:defRPr sz="3600" b="1">
                  <a:solidFill>
                    <a:srgbClr val="7A3C00"/>
                  </a:solidFill>
                  <a:latin typeface="Arial" panose="020B0604020202020204" pitchFamily="34" charset="0"/>
                  <a:ea typeface="標楷體" panose="03000509000000000000" pitchFamily="65" charset="-120"/>
                </a:defRPr>
              </a:lvl1pPr>
              <a:lvl2pPr marL="742950" indent="-285750">
                <a:spcBef>
                  <a:spcPct val="20000"/>
                </a:spcBef>
                <a:buChar char="–"/>
                <a:defRPr sz="3200" b="1">
                  <a:solidFill>
                    <a:srgbClr val="808000"/>
                  </a:solidFill>
                  <a:latin typeface="Arial" panose="020B0604020202020204" pitchFamily="34" charset="0"/>
                  <a:ea typeface="標楷體" panose="03000509000000000000" pitchFamily="65" charset="-120"/>
                </a:defRPr>
              </a:lvl2pPr>
              <a:lvl3pPr marL="1143000" indent="-228600">
                <a:spcBef>
                  <a:spcPct val="20000"/>
                </a:spcBef>
                <a:buChar char="•"/>
                <a:defRPr sz="2800" b="1">
                  <a:solidFill>
                    <a:srgbClr val="993366"/>
                  </a:solidFill>
                  <a:latin typeface="Arial" panose="020B0604020202020204" pitchFamily="34" charset="0"/>
                  <a:ea typeface="標楷體" panose="03000509000000000000" pitchFamily="65" charset="-120"/>
                </a:defRPr>
              </a:lvl3pPr>
              <a:lvl4pPr marL="1600200" indent="-228600">
                <a:spcBef>
                  <a:spcPct val="20000"/>
                </a:spcBef>
                <a:buChar char="–"/>
                <a:defRPr sz="2400" b="1">
                  <a:solidFill>
                    <a:srgbClr val="008000"/>
                  </a:solidFill>
                  <a:latin typeface="Arial" panose="020B0604020202020204" pitchFamily="34" charset="0"/>
                  <a:ea typeface="標楷體" panose="03000509000000000000" pitchFamily="65" charset="-120"/>
                </a:defRPr>
              </a:lvl4pPr>
              <a:lvl5pPr marL="2057400" indent="-228600">
                <a:spcBef>
                  <a:spcPct val="20000"/>
                </a:spcBef>
                <a:buChar char="»"/>
                <a:defRPr sz="2000" b="1">
                  <a:solidFill>
                    <a:srgbClr val="7A3C00"/>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9pPr>
            </a:lstStyle>
            <a:p>
              <a:pPr algn="ctr" eaLnBrk="1" hangingPunct="1">
                <a:spcBef>
                  <a:spcPct val="0"/>
                </a:spcBef>
                <a:buFontTx/>
                <a:buNone/>
              </a:pPr>
              <a:r>
                <a:rPr lang="zh-TW" altLang="en-US" sz="1800" dirty="0">
                  <a:solidFill>
                    <a:schemeClr val="bg2"/>
                  </a:solidFill>
                  <a:latin typeface="Gen Jyuu Gothic Bold" pitchFamily="34" charset="-120"/>
                  <a:ea typeface="Gen Jyuu Gothic Bold" pitchFamily="34" charset="-120"/>
                  <a:cs typeface="Gen Jyuu Gothic Bold" pitchFamily="34" charset="-120"/>
                </a:rPr>
                <a:t>支持者</a:t>
              </a:r>
              <a:endParaRPr lang="zh-TW" altLang="en-US" sz="1800" dirty="0">
                <a:solidFill>
                  <a:schemeClr val="bg2"/>
                </a:solidFill>
                <a:latin typeface="Gen Jyuu Gothic Bold" pitchFamily="34" charset="-120"/>
                <a:ea typeface="Gen Jyuu Gothic Bold" pitchFamily="34" charset="-120"/>
                <a:cs typeface="Gen Jyuu Gothic Bold" pitchFamily="34" charset="-120"/>
                <a:sym typeface="Arial" panose="020B0604020202020204" pitchFamily="34" charset="0"/>
              </a:endParaRPr>
            </a:p>
          </p:txBody>
        </p:sp>
        <p:sp>
          <p:nvSpPr>
            <p:cNvPr id="17435" name="AutoShape 25">
              <a:extLst>
                <a:ext uri="{FF2B5EF4-FFF2-40B4-BE49-F238E27FC236}">
                  <a16:creationId xmlns:a16="http://schemas.microsoft.com/office/drawing/2014/main" id="{D87D6503-9139-4AE9-A3E8-2C893D570E79}"/>
                </a:ext>
              </a:extLst>
            </p:cNvPr>
            <p:cNvSpPr>
              <a:spLocks noChangeArrowheads="1"/>
            </p:cNvSpPr>
            <p:nvPr/>
          </p:nvSpPr>
          <p:spPr bwMode="auto">
            <a:xfrm>
              <a:off x="2838" y="44"/>
              <a:ext cx="1099" cy="491"/>
            </a:xfrm>
            <a:prstGeom prst="diamond">
              <a:avLst/>
            </a:prstGeom>
            <a:solidFill>
              <a:srgbClr val="CC00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lstStyle>
              <a:lvl1pPr>
                <a:spcBef>
                  <a:spcPct val="20000"/>
                </a:spcBef>
                <a:buChar char="•"/>
                <a:defRPr sz="3600" b="1">
                  <a:solidFill>
                    <a:srgbClr val="7A3C00"/>
                  </a:solidFill>
                  <a:latin typeface="Arial" panose="020B0604020202020204" pitchFamily="34" charset="0"/>
                  <a:ea typeface="標楷體" panose="03000509000000000000" pitchFamily="65" charset="-120"/>
                </a:defRPr>
              </a:lvl1pPr>
              <a:lvl2pPr marL="742950" indent="-285750">
                <a:spcBef>
                  <a:spcPct val="20000"/>
                </a:spcBef>
                <a:buChar char="–"/>
                <a:defRPr sz="3200" b="1">
                  <a:solidFill>
                    <a:srgbClr val="808000"/>
                  </a:solidFill>
                  <a:latin typeface="Arial" panose="020B0604020202020204" pitchFamily="34" charset="0"/>
                  <a:ea typeface="標楷體" panose="03000509000000000000" pitchFamily="65" charset="-120"/>
                </a:defRPr>
              </a:lvl2pPr>
              <a:lvl3pPr marL="1143000" indent="-228600">
                <a:spcBef>
                  <a:spcPct val="20000"/>
                </a:spcBef>
                <a:buChar char="•"/>
                <a:defRPr sz="2800" b="1">
                  <a:solidFill>
                    <a:srgbClr val="993366"/>
                  </a:solidFill>
                  <a:latin typeface="Arial" panose="020B0604020202020204" pitchFamily="34" charset="0"/>
                  <a:ea typeface="標楷體" panose="03000509000000000000" pitchFamily="65" charset="-120"/>
                </a:defRPr>
              </a:lvl3pPr>
              <a:lvl4pPr marL="1600200" indent="-228600">
                <a:spcBef>
                  <a:spcPct val="20000"/>
                </a:spcBef>
                <a:buChar char="–"/>
                <a:defRPr sz="2400" b="1">
                  <a:solidFill>
                    <a:srgbClr val="008000"/>
                  </a:solidFill>
                  <a:latin typeface="Arial" panose="020B0604020202020204" pitchFamily="34" charset="0"/>
                  <a:ea typeface="標楷體" panose="03000509000000000000" pitchFamily="65" charset="-120"/>
                </a:defRPr>
              </a:lvl4pPr>
              <a:lvl5pPr marL="2057400" indent="-228600">
                <a:spcBef>
                  <a:spcPct val="20000"/>
                </a:spcBef>
                <a:buChar char="»"/>
                <a:defRPr sz="2000" b="1">
                  <a:solidFill>
                    <a:srgbClr val="7A3C00"/>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sz="2000" b="1">
                  <a:solidFill>
                    <a:srgbClr val="7A3C00"/>
                  </a:solidFill>
                  <a:latin typeface="Arial" panose="020B0604020202020204" pitchFamily="34" charset="0"/>
                  <a:ea typeface="標楷體" panose="03000509000000000000" pitchFamily="65" charset="-120"/>
                </a:defRPr>
              </a:lvl9pPr>
            </a:lstStyle>
            <a:p>
              <a:pPr algn="ctr" eaLnBrk="1" hangingPunct="1">
                <a:spcBef>
                  <a:spcPct val="0"/>
                </a:spcBef>
                <a:buFontTx/>
                <a:buNone/>
              </a:pPr>
              <a:r>
                <a:rPr lang="zh-TW" altLang="en-US" sz="1800" dirty="0">
                  <a:solidFill>
                    <a:srgbClr val="FFFFFF"/>
                  </a:solidFill>
                  <a:latin typeface="Gen Jyuu Gothic Bold" pitchFamily="34" charset="-120"/>
                  <a:ea typeface="Gen Jyuu Gothic Bold" pitchFamily="34" charset="-120"/>
                  <a:cs typeface="Gen Jyuu Gothic Bold" pitchFamily="34" charset="-120"/>
                </a:rPr>
                <a:t>專業</a:t>
              </a:r>
            </a:p>
            <a:p>
              <a:pPr algn="ctr" eaLnBrk="1" hangingPunct="1">
                <a:spcBef>
                  <a:spcPct val="0"/>
                </a:spcBef>
                <a:buFontTx/>
                <a:buNone/>
              </a:pPr>
              <a:r>
                <a:rPr lang="zh-TW" altLang="en-US" sz="1800" dirty="0">
                  <a:solidFill>
                    <a:srgbClr val="FFFFFF"/>
                  </a:solidFill>
                  <a:latin typeface="Gen Jyuu Gothic Bold" pitchFamily="34" charset="-120"/>
                  <a:ea typeface="Gen Jyuu Gothic Bold" pitchFamily="34" charset="-120"/>
                  <a:cs typeface="Gen Jyuu Gothic Bold" pitchFamily="34" charset="-120"/>
                </a:rPr>
                <a:t>調解</a:t>
              </a:r>
              <a:endParaRPr lang="zh-TW" altLang="en-US" sz="1800" dirty="0">
                <a:solidFill>
                  <a:srgbClr val="000000"/>
                </a:solidFill>
                <a:latin typeface="Gen Jyuu Gothic Bold" pitchFamily="34" charset="-120"/>
                <a:ea typeface="Gen Jyuu Gothic Bold" pitchFamily="34" charset="-120"/>
                <a:cs typeface="Gen Jyuu Gothic Bold" pitchFamily="34" charset="-120"/>
                <a:sym typeface="Arial" panose="020B0604020202020204" pitchFamily="34" charset="0"/>
              </a:endParaRPr>
            </a:p>
          </p:txBody>
        </p:sp>
      </p:grpSp>
      <p:sp>
        <p:nvSpPr>
          <p:cNvPr id="28" name="Rectangle 2"/>
          <p:cNvSpPr txBox="1">
            <a:spLocks noChangeArrowheads="1"/>
          </p:cNvSpPr>
          <p:nvPr/>
        </p:nvSpPr>
        <p:spPr>
          <a:xfrm>
            <a:off x="8959057" y="6089660"/>
            <a:ext cx="2956718" cy="548640"/>
          </a:xfrm>
          <a:prstGeom prst="rect">
            <a:avLst/>
          </a:prstGeom>
          <a:noFill/>
          <a:ln>
            <a:noFill/>
          </a:ln>
        </p:spPr>
        <p:txBody>
          <a:bodyPr vert="horz" lIns="91425" tIns="91425" rIns="91425" bIns="91425" rtlCol="0" anchor="b" anchorCtr="0">
            <a:noAutofit/>
          </a:bodyPr>
          <a:lstStyle>
            <a:lvl1pPr algn="l" defTabSz="914400" rtl="0" eaLnBrk="1" latinLnBrk="0" hangingPunct="1">
              <a:spcBef>
                <a:spcPct val="0"/>
              </a:spcBef>
              <a:buNone/>
              <a:defRPr sz="5867" kern="1200" cap="all" baseline="0" dirty="0">
                <a:solidFill>
                  <a:sysClr val="windowText" lastClr="000000"/>
                </a:solidFill>
                <a:effectLst/>
                <a:latin typeface="Gen Jyuu Gothic Bold" pitchFamily="34" charset="-120"/>
                <a:ea typeface="Gen Jyuu Gothic Bold" pitchFamily="34" charset="-120"/>
                <a:cs typeface="Gen Jyuu Gothic Bold" pitchFamily="34" charset="-120"/>
              </a:defRPr>
            </a:lvl1p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zh-CN" altLang="zh-TW" sz="2400" dirty="0">
                <a:solidFill>
                  <a:srgbClr val="FF0000"/>
                </a:solidFill>
              </a:rPr>
              <a:t>校園修復</a:t>
            </a:r>
            <a:r>
              <a:rPr lang="zh-TW" altLang="en-US" sz="2400" dirty="0">
                <a:solidFill>
                  <a:srgbClr val="FF0000"/>
                </a:solidFill>
              </a:rPr>
              <a:t>會議 </a:t>
            </a:r>
            <a:endParaRPr lang="zh-CN" altLang="zh-TW" sz="2400" dirty="0">
              <a:solidFill>
                <a:srgbClr val="FF0000"/>
              </a:solidFill>
            </a:endParaRPr>
          </a:p>
        </p:txBody>
      </p:sp>
      <p:pic>
        <p:nvPicPr>
          <p:cNvPr id="30" name="Picture 2" descr="C:\Users\angel\OneDrive\文件\律師活動\委員會\1.編修講義\律師公會.jfif"/>
          <p:cNvPicPr>
            <a:picLocks noChangeAspect="1" noChangeArrowheads="1"/>
          </p:cNvPicPr>
          <p:nvPr/>
        </p:nvPicPr>
        <p:blipFill>
          <a:blip r:embed="rId3">
            <a:duotone>
              <a:schemeClr val="accent3">
                <a:shade val="45000"/>
                <a:satMod val="135000"/>
              </a:schemeClr>
              <a:prstClr val="white"/>
            </a:duotone>
            <a:extLst>
              <a:ext uri="{BEBA8EAE-BF5A-486C-A8C5-ECC9F3942E4B}">
                <a14:imgProps xmlns:a14="http://schemas.microsoft.com/office/drawing/2010/main">
                  <a14:imgLayer r:embed="rId4">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7030096" y="2635482"/>
            <a:ext cx="1552872" cy="1552872"/>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2" name="投影片編號版面配置區 1"/>
          <p:cNvSpPr>
            <a:spLocks noGrp="1"/>
          </p:cNvSpPr>
          <p:nvPr>
            <p:ph type="sldNum" idx="12"/>
          </p:nvPr>
        </p:nvSpPr>
        <p:spPr>
          <a:ln>
            <a:noFill/>
          </a:ln>
        </p:spPr>
        <p:txBody>
          <a:bodyPr/>
          <a:lstStyle/>
          <a:p>
            <a:fld id="{00000000-1234-1234-1234-123412341234}" type="slidenum">
              <a:rPr lang="en" smtClean="0"/>
              <a:pPr/>
              <a:t>73</a:t>
            </a:fld>
            <a:endParaRPr lang="en" dirty="0"/>
          </a:p>
        </p:txBody>
      </p:sp>
    </p:spTree>
    <p:extLst>
      <p:ext uri="{BB962C8B-B14F-4D97-AF65-F5344CB8AC3E}">
        <p14:creationId xmlns:p14="http://schemas.microsoft.com/office/powerpoint/2010/main" val="2034809979"/>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nodeType="clickEffect">
                                  <p:stCondLst>
                                    <p:cond delay="0"/>
                                  </p:stCondLst>
                                  <p:childTnLst>
                                    <p:set>
                                      <p:cBhvr>
                                        <p:cTn id="6" dur="1" fill="hold">
                                          <p:stCondLst>
                                            <p:cond delay="0"/>
                                          </p:stCondLst>
                                        </p:cTn>
                                        <p:tgtEl>
                                          <p:spTgt spid="25615"/>
                                        </p:tgtEl>
                                        <p:attrNameLst>
                                          <p:attrName>style.visibility</p:attrName>
                                        </p:attrNameLst>
                                      </p:cBhvr>
                                      <p:to>
                                        <p:strVal val="visible"/>
                                      </p:to>
                                    </p:set>
                                    <p:animEffect transition="in" filter="barn(inVertical)">
                                      <p:cBhvr>
                                        <p:cTn id="7" dur="500"/>
                                        <p:tgtEl>
                                          <p:spTgt spid="25615"/>
                                        </p:tgtEl>
                                      </p:cBhvr>
                                    </p:animEffect>
                                  </p:childTnLst>
                                </p:cTn>
                              </p:par>
                            </p:childTnLst>
                          </p:cTn>
                        </p:par>
                        <p:par>
                          <p:cTn id="8" fill="hold">
                            <p:stCondLst>
                              <p:cond delay="500"/>
                            </p:stCondLst>
                            <p:childTnLst>
                              <p:par>
                                <p:cTn id="9" presetID="31" presetClass="entr" presetSubtype="0" fill="hold" nodeType="afterEffect">
                                  <p:stCondLst>
                                    <p:cond delay="0"/>
                                  </p:stCondLst>
                                  <p:childTnLst>
                                    <p:set>
                                      <p:cBhvr>
                                        <p:cTn id="10" dur="1" fill="hold">
                                          <p:stCondLst>
                                            <p:cond delay="0"/>
                                          </p:stCondLst>
                                        </p:cTn>
                                        <p:tgtEl>
                                          <p:spTgt spid="30"/>
                                        </p:tgtEl>
                                        <p:attrNameLst>
                                          <p:attrName>style.visibility</p:attrName>
                                        </p:attrNameLst>
                                      </p:cBhvr>
                                      <p:to>
                                        <p:strVal val="visible"/>
                                      </p:to>
                                    </p:set>
                                    <p:anim calcmode="lin" valueType="num">
                                      <p:cBhvr>
                                        <p:cTn id="11" dur="1000" fill="hold"/>
                                        <p:tgtEl>
                                          <p:spTgt spid="30"/>
                                        </p:tgtEl>
                                        <p:attrNameLst>
                                          <p:attrName>ppt_w</p:attrName>
                                        </p:attrNameLst>
                                      </p:cBhvr>
                                      <p:tavLst>
                                        <p:tav tm="0">
                                          <p:val>
                                            <p:fltVal val="0"/>
                                          </p:val>
                                        </p:tav>
                                        <p:tav tm="100000">
                                          <p:val>
                                            <p:strVal val="#ppt_w"/>
                                          </p:val>
                                        </p:tav>
                                      </p:tavLst>
                                    </p:anim>
                                    <p:anim calcmode="lin" valueType="num">
                                      <p:cBhvr>
                                        <p:cTn id="12" dur="1000" fill="hold"/>
                                        <p:tgtEl>
                                          <p:spTgt spid="30"/>
                                        </p:tgtEl>
                                        <p:attrNameLst>
                                          <p:attrName>ppt_h</p:attrName>
                                        </p:attrNameLst>
                                      </p:cBhvr>
                                      <p:tavLst>
                                        <p:tav tm="0">
                                          <p:val>
                                            <p:fltVal val="0"/>
                                          </p:val>
                                        </p:tav>
                                        <p:tav tm="100000">
                                          <p:val>
                                            <p:strVal val="#ppt_h"/>
                                          </p:val>
                                        </p:tav>
                                      </p:tavLst>
                                    </p:anim>
                                    <p:anim calcmode="lin" valueType="num">
                                      <p:cBhvr>
                                        <p:cTn id="13" dur="1000" fill="hold"/>
                                        <p:tgtEl>
                                          <p:spTgt spid="30"/>
                                        </p:tgtEl>
                                        <p:attrNameLst>
                                          <p:attrName>style.rotation</p:attrName>
                                        </p:attrNameLst>
                                      </p:cBhvr>
                                      <p:tavLst>
                                        <p:tav tm="0">
                                          <p:val>
                                            <p:fltVal val="90"/>
                                          </p:val>
                                        </p:tav>
                                        <p:tav tm="100000">
                                          <p:val>
                                            <p:fltVal val="0"/>
                                          </p:val>
                                        </p:tav>
                                      </p:tavLst>
                                    </p:anim>
                                    <p:animEffect transition="in" filter="fade">
                                      <p:cBhvr>
                                        <p:cTn id="14" dur="1000"/>
                                        <p:tgtEl>
                                          <p:spTgt spid="30"/>
                                        </p:tgtEl>
                                      </p:cBhvr>
                                    </p:animEffect>
                                  </p:childTnLst>
                                </p:cTn>
                              </p:par>
                            </p:childTnLst>
                          </p:cTn>
                        </p:par>
                        <p:par>
                          <p:cTn id="15" fill="hold">
                            <p:stCondLst>
                              <p:cond delay="1500"/>
                            </p:stCondLst>
                            <p:childTnLst>
                              <p:par>
                                <p:cTn id="16" presetID="2" presetClass="entr" presetSubtype="8" fill="hold" nodeType="afterEffect">
                                  <p:stCondLst>
                                    <p:cond delay="0"/>
                                  </p:stCondLst>
                                  <p:childTnLst>
                                    <p:set>
                                      <p:cBhvr>
                                        <p:cTn id="17" dur="1" fill="hold">
                                          <p:stCondLst>
                                            <p:cond delay="0"/>
                                          </p:stCondLst>
                                        </p:cTn>
                                        <p:tgtEl>
                                          <p:spTgt spid="25621"/>
                                        </p:tgtEl>
                                        <p:attrNameLst>
                                          <p:attrName>style.visibility</p:attrName>
                                        </p:attrNameLst>
                                      </p:cBhvr>
                                      <p:to>
                                        <p:strVal val="visible"/>
                                      </p:to>
                                    </p:set>
                                    <p:anim calcmode="lin" valueType="num">
                                      <p:cBhvr>
                                        <p:cTn id="18" dur="500" fill="hold"/>
                                        <p:tgtEl>
                                          <p:spTgt spid="25621"/>
                                        </p:tgtEl>
                                        <p:attrNameLst>
                                          <p:attrName>ppt_x</p:attrName>
                                        </p:attrNameLst>
                                      </p:cBhvr>
                                      <p:tavLst>
                                        <p:tav tm="0">
                                          <p:val>
                                            <p:strVal val="0-#ppt_w/2"/>
                                          </p:val>
                                        </p:tav>
                                        <p:tav tm="100000">
                                          <p:val>
                                            <p:strVal val="#ppt_x"/>
                                          </p:val>
                                        </p:tav>
                                      </p:tavLst>
                                    </p:anim>
                                    <p:anim calcmode="lin" valueType="num">
                                      <p:cBhvr>
                                        <p:cTn id="19" dur="500" fill="hold"/>
                                        <p:tgtEl>
                                          <p:spTgt spid="25621"/>
                                        </p:tgtEl>
                                        <p:attrNameLst>
                                          <p:attrName>ppt_y</p:attrName>
                                        </p:attrNameLst>
                                      </p:cBhvr>
                                      <p:tavLst>
                                        <p:tav tm="0">
                                          <p:val>
                                            <p:strVal val="#ppt_y"/>
                                          </p:val>
                                        </p:tav>
                                        <p:tav tm="100000">
                                          <p:val>
                                            <p:strVal val="#ppt_y"/>
                                          </p:val>
                                        </p:tav>
                                      </p:tavLst>
                                    </p:anim>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par>
                          <p:cTn id="24" fill="hold">
                            <p:stCondLst>
                              <p:cond delay="2500"/>
                            </p:stCondLst>
                            <p:childTnLst>
                              <p:par>
                                <p:cTn id="25" presetID="42" presetClass="entr" presetSubtype="0" fill="hold" grpId="0" nodeType="after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fade">
                                      <p:cBhvr>
                                        <p:cTn id="27" dur="1000"/>
                                        <p:tgtEl>
                                          <p:spTgt spid="28"/>
                                        </p:tgtEl>
                                      </p:cBhvr>
                                    </p:animEffect>
                                    <p:anim calcmode="lin" valueType="num">
                                      <p:cBhvr>
                                        <p:cTn id="28" dur="1000" fill="hold"/>
                                        <p:tgtEl>
                                          <p:spTgt spid="28"/>
                                        </p:tgtEl>
                                        <p:attrNameLst>
                                          <p:attrName>ppt_x</p:attrName>
                                        </p:attrNameLst>
                                      </p:cBhvr>
                                      <p:tavLst>
                                        <p:tav tm="0">
                                          <p:val>
                                            <p:strVal val="#ppt_x"/>
                                          </p:val>
                                        </p:tav>
                                        <p:tav tm="100000">
                                          <p:val>
                                            <p:strVal val="#ppt_x"/>
                                          </p:val>
                                        </p:tav>
                                      </p:tavLst>
                                    </p:anim>
                                    <p:anim calcmode="lin" valueType="num">
                                      <p:cBhvr>
                                        <p:cTn id="2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a:extLst>
              <a:ext uri="{FF2B5EF4-FFF2-40B4-BE49-F238E27FC236}">
                <a16:creationId xmlns:a16="http://schemas.microsoft.com/office/drawing/2014/main" id="{0C091012-FA5E-4479-9ECD-5227BD8ADCC4}"/>
              </a:ext>
            </a:extLst>
          </p:cNvPr>
          <p:cNvSpPr>
            <a:spLocks noGrp="1"/>
          </p:cNvSpPr>
          <p:nvPr>
            <p:ph type="title"/>
          </p:nvPr>
        </p:nvSpPr>
        <p:spPr>
          <a:xfrm>
            <a:off x="1051877" y="680085"/>
            <a:ext cx="11466195" cy="548640"/>
          </a:xfrm>
        </p:spPr>
        <p:txBody>
          <a:bodyPr/>
          <a:lstStyle/>
          <a:p>
            <a:r>
              <a:rPr lang="zh-TW" altLang="en-US" dirty="0"/>
              <a:t>桃園律師公會</a:t>
            </a:r>
            <a:r>
              <a:rPr lang="en-US" altLang="zh-TW" dirty="0"/>
              <a:t>-</a:t>
            </a:r>
            <a:r>
              <a:rPr lang="zh-TW" altLang="en-US" sz="4000" b="1" dirty="0"/>
              <a:t>修復式正義委員會</a:t>
            </a:r>
          </a:p>
        </p:txBody>
      </p:sp>
      <p:sp>
        <p:nvSpPr>
          <p:cNvPr id="3" name="內容版面配置區 2">
            <a:extLst>
              <a:ext uri="{FF2B5EF4-FFF2-40B4-BE49-F238E27FC236}">
                <a16:creationId xmlns:a16="http://schemas.microsoft.com/office/drawing/2014/main" id="{C3022DC5-B1E7-48D0-B73B-1296C740CAFD}"/>
              </a:ext>
            </a:extLst>
          </p:cNvPr>
          <p:cNvSpPr>
            <a:spLocks noGrp="1"/>
          </p:cNvSpPr>
          <p:nvPr>
            <p:ph idx="1"/>
          </p:nvPr>
        </p:nvSpPr>
        <p:spPr>
          <a:xfrm>
            <a:off x="811319" y="1508376"/>
            <a:ext cx="7380181" cy="519430"/>
          </a:xfrm>
        </p:spPr>
        <p:txBody>
          <a:bodyPr>
            <a:noAutofit/>
          </a:bodyPr>
          <a:lstStyle/>
          <a:p>
            <a:r>
              <a:rPr lang="zh-TW" altLang="en-US" sz="2800" dirty="0">
                <a:solidFill>
                  <a:schemeClr val="accent2">
                    <a:lumMod val="25000"/>
                  </a:schemeClr>
                </a:solidFill>
                <a:latin typeface="Gen Jyuu Gothic Bold" pitchFamily="34" charset="-120"/>
                <a:ea typeface="Gen Jyuu Gothic Bold" pitchFamily="34" charset="-120"/>
                <a:cs typeface="Gen Jyuu Gothic Bold" pitchFamily="34" charset="-120"/>
              </a:rPr>
              <a:t>自</a:t>
            </a:r>
            <a:r>
              <a:rPr lang="en-US" altLang="zh-TW" sz="2800" dirty="0">
                <a:solidFill>
                  <a:schemeClr val="accent2">
                    <a:lumMod val="25000"/>
                  </a:schemeClr>
                </a:solidFill>
                <a:latin typeface="Gen Jyuu Gothic Bold" pitchFamily="34" charset="-120"/>
                <a:ea typeface="Gen Jyuu Gothic Bold" pitchFamily="34" charset="-120"/>
                <a:cs typeface="Gen Jyuu Gothic Bold" pitchFamily="34" charset="-120"/>
              </a:rPr>
              <a:t>107</a:t>
            </a:r>
            <a:r>
              <a:rPr lang="zh-TW" altLang="en-US" sz="2800" dirty="0">
                <a:solidFill>
                  <a:schemeClr val="accent2">
                    <a:lumMod val="25000"/>
                  </a:schemeClr>
                </a:solidFill>
                <a:latin typeface="Gen Jyuu Gothic Bold" pitchFamily="34" charset="-120"/>
                <a:ea typeface="Gen Jyuu Gothic Bold" pitchFamily="34" charset="-120"/>
                <a:cs typeface="Gen Jyuu Gothic Bold" pitchFamily="34" charset="-120"/>
              </a:rPr>
              <a:t>年起陸續推動律師研習：</a:t>
            </a:r>
            <a:endParaRPr lang="en-US" altLang="zh-TW" sz="2800" dirty="0">
              <a:solidFill>
                <a:schemeClr val="accent2">
                  <a:lumMod val="25000"/>
                </a:schemeClr>
              </a:solidFill>
              <a:latin typeface="Gen Jyuu Gothic Bold" pitchFamily="34" charset="-120"/>
              <a:ea typeface="Gen Jyuu Gothic Bold" pitchFamily="34" charset="-120"/>
              <a:cs typeface="Gen Jyuu Gothic Bold" pitchFamily="34" charset="-120"/>
            </a:endParaRPr>
          </a:p>
        </p:txBody>
      </p:sp>
      <p:pic>
        <p:nvPicPr>
          <p:cNvPr id="6" name="圖片 5" descr="104322.jpg"/>
          <p:cNvPicPr>
            <a:picLocks noChangeAspect="1"/>
          </p:cNvPicPr>
          <p:nvPr/>
        </p:nvPicPr>
        <p:blipFill rotWithShape="1">
          <a:blip r:embed="rId2"/>
          <a:srcRect l="18074" t="10879" r="7811" b="1922"/>
          <a:stretch/>
        </p:blipFill>
        <p:spPr>
          <a:xfrm>
            <a:off x="742950" y="2562225"/>
            <a:ext cx="3176202" cy="3510643"/>
          </a:xfrm>
          <a:prstGeom prst="roundRect">
            <a:avLst/>
          </a:prstGeom>
        </p:spPr>
      </p:pic>
      <p:pic>
        <p:nvPicPr>
          <p:cNvPr id="8" name="圖片 7" descr="49249047_2307950532557924_5549881500654108672_n.jpg"/>
          <p:cNvPicPr>
            <a:picLocks noChangeAspect="1"/>
          </p:cNvPicPr>
          <p:nvPr/>
        </p:nvPicPr>
        <p:blipFill rotWithShape="1">
          <a:blip r:embed="rId3"/>
          <a:srcRect r="27618"/>
          <a:stretch/>
        </p:blipFill>
        <p:spPr>
          <a:xfrm>
            <a:off x="6615114" y="2046513"/>
            <a:ext cx="2271712" cy="2353865"/>
          </a:xfrm>
          <a:prstGeom prst="roundRect">
            <a:avLst/>
          </a:prstGeom>
        </p:spPr>
      </p:pic>
      <p:pic>
        <p:nvPicPr>
          <p:cNvPr id="10" name="圖片 9" descr="49896469_2319103374775973_4277625034102538240_n.jpg"/>
          <p:cNvPicPr>
            <a:picLocks noChangeAspect="1"/>
          </p:cNvPicPr>
          <p:nvPr/>
        </p:nvPicPr>
        <p:blipFill rotWithShape="1">
          <a:blip r:embed="rId4"/>
          <a:srcRect l="22955"/>
          <a:stretch/>
        </p:blipFill>
        <p:spPr>
          <a:xfrm>
            <a:off x="4314824" y="2027806"/>
            <a:ext cx="2197899" cy="2391281"/>
          </a:xfrm>
          <a:prstGeom prst="roundRect">
            <a:avLst/>
          </a:prstGeom>
        </p:spPr>
      </p:pic>
      <p:pic>
        <p:nvPicPr>
          <p:cNvPr id="11" name="圖片 10" descr="49246570_2049380451765675_5309284777126264832_n.jpg"/>
          <p:cNvPicPr>
            <a:picLocks noChangeAspect="1"/>
          </p:cNvPicPr>
          <p:nvPr/>
        </p:nvPicPr>
        <p:blipFill rotWithShape="1">
          <a:blip r:embed="rId5"/>
          <a:srcRect t="34153"/>
          <a:stretch/>
        </p:blipFill>
        <p:spPr>
          <a:xfrm>
            <a:off x="4314824" y="4499010"/>
            <a:ext cx="7418900" cy="2124075"/>
          </a:xfrm>
          <a:prstGeom prst="roundRect">
            <a:avLst/>
          </a:prstGeom>
        </p:spPr>
      </p:pic>
      <p:pic>
        <p:nvPicPr>
          <p:cNvPr id="12" name="圖片 11" descr="49844938_2319103478109296_4478713431511269376_n.jpg"/>
          <p:cNvPicPr>
            <a:picLocks noChangeAspect="1"/>
          </p:cNvPicPr>
          <p:nvPr/>
        </p:nvPicPr>
        <p:blipFill rotWithShape="1">
          <a:blip r:embed="rId6"/>
          <a:srcRect r="17150"/>
          <a:stretch/>
        </p:blipFill>
        <p:spPr>
          <a:xfrm>
            <a:off x="9115424" y="2099107"/>
            <a:ext cx="2618300" cy="2248678"/>
          </a:xfrm>
          <a:prstGeom prst="roundRect">
            <a:avLst/>
          </a:prstGeom>
        </p:spPr>
      </p:pic>
      <p:sp>
        <p:nvSpPr>
          <p:cNvPr id="2" name="投影片編號版面配置區 1"/>
          <p:cNvSpPr>
            <a:spLocks noGrp="1"/>
          </p:cNvSpPr>
          <p:nvPr>
            <p:ph type="sldNum" sz="quarter" idx="12"/>
          </p:nvPr>
        </p:nvSpPr>
        <p:spPr>
          <a:xfrm>
            <a:off x="72390" y="6120165"/>
            <a:ext cx="670560" cy="502920"/>
          </a:xfrm>
        </p:spPr>
        <p:txBody>
          <a:bodyPr/>
          <a:lstStyle/>
          <a:p>
            <a:fld id="{AC92F197-9532-471B-9190-14BFE04B8C83}" type="slidenum">
              <a:rPr lang="zh-TW" altLang="en-US" smtClean="0"/>
              <a:pPr/>
              <a:t>74</a:t>
            </a:fld>
            <a:endParaRPr lang="zh-TW" altLang="en-US" dirty="0"/>
          </a:p>
        </p:txBody>
      </p:sp>
    </p:spTree>
    <p:extLst>
      <p:ext uri="{BB962C8B-B14F-4D97-AF65-F5344CB8AC3E}">
        <p14:creationId xmlns:p14="http://schemas.microsoft.com/office/powerpoint/2010/main" val="1194668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anim calcmode="lin" valueType="num">
                                      <p:cBhvr>
                                        <p:cTn id="14" dur="500" fill="hold"/>
                                        <p:tgtEl>
                                          <p:spTgt spid="10"/>
                                        </p:tgtEl>
                                        <p:attrNameLst>
                                          <p:attrName>ppt_x</p:attrName>
                                        </p:attrNameLst>
                                      </p:cBhvr>
                                      <p:tavLst>
                                        <p:tav tm="0">
                                          <p:val>
                                            <p:strVal val="#ppt_x"/>
                                          </p:val>
                                        </p:tav>
                                        <p:tav tm="100000">
                                          <p:val>
                                            <p:strVal val="#ppt_x"/>
                                          </p:val>
                                        </p:tav>
                                      </p:tavLst>
                                    </p:anim>
                                    <p:anim calcmode="lin" valueType="num">
                                      <p:cBhvr>
                                        <p:cTn id="15" dur="500" fill="hold"/>
                                        <p:tgtEl>
                                          <p:spTgt spid="10"/>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anim calcmode="lin" valueType="num">
                                      <p:cBhvr>
                                        <p:cTn id="20" dur="500" fill="hold"/>
                                        <p:tgtEl>
                                          <p:spTgt spid="8"/>
                                        </p:tgtEl>
                                        <p:attrNameLst>
                                          <p:attrName>ppt_x</p:attrName>
                                        </p:attrNameLst>
                                      </p:cBhvr>
                                      <p:tavLst>
                                        <p:tav tm="0">
                                          <p:val>
                                            <p:strVal val="#ppt_x"/>
                                          </p:val>
                                        </p:tav>
                                        <p:tav tm="100000">
                                          <p:val>
                                            <p:strVal val="#ppt_x"/>
                                          </p:val>
                                        </p:tav>
                                      </p:tavLst>
                                    </p:anim>
                                    <p:anim calcmode="lin" valueType="num">
                                      <p:cBhvr>
                                        <p:cTn id="21" dur="500" fill="hold"/>
                                        <p:tgtEl>
                                          <p:spTgt spid="8"/>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42" presetClass="entr" presetSubtype="0"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anim calcmode="lin" valueType="num">
                                      <p:cBhvr>
                                        <p:cTn id="26" dur="500" fill="hold"/>
                                        <p:tgtEl>
                                          <p:spTgt spid="12"/>
                                        </p:tgtEl>
                                        <p:attrNameLst>
                                          <p:attrName>ppt_x</p:attrName>
                                        </p:attrNameLst>
                                      </p:cBhvr>
                                      <p:tavLst>
                                        <p:tav tm="0">
                                          <p:val>
                                            <p:strVal val="#ppt_x"/>
                                          </p:val>
                                        </p:tav>
                                        <p:tav tm="100000">
                                          <p:val>
                                            <p:strVal val="#ppt_x"/>
                                          </p:val>
                                        </p:tav>
                                      </p:tavLst>
                                    </p:anim>
                                    <p:anim calcmode="lin" valueType="num">
                                      <p:cBhvr>
                                        <p:cTn id="27" dur="500" fill="hold"/>
                                        <p:tgtEl>
                                          <p:spTgt spid="12"/>
                                        </p:tgtEl>
                                        <p:attrNameLst>
                                          <p:attrName>ppt_y</p:attrName>
                                        </p:attrNameLst>
                                      </p:cBhvr>
                                      <p:tavLst>
                                        <p:tav tm="0">
                                          <p:val>
                                            <p:strVal val="#ppt_y+.1"/>
                                          </p:val>
                                        </p:tav>
                                        <p:tav tm="100000">
                                          <p:val>
                                            <p:strVal val="#ppt_y"/>
                                          </p:val>
                                        </p:tav>
                                      </p:tavLst>
                                    </p:anim>
                                  </p:childTnLst>
                                </p:cTn>
                              </p:par>
                            </p:childTnLst>
                          </p:cTn>
                        </p:par>
                        <p:par>
                          <p:cTn id="28" fill="hold">
                            <p:stCondLst>
                              <p:cond delay="2000"/>
                            </p:stCondLst>
                            <p:childTnLst>
                              <p:par>
                                <p:cTn id="29" presetID="42" presetClass="entr" presetSubtype="0" fill="hold" nodeType="after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anim calcmode="lin" valueType="num">
                                      <p:cBhvr>
                                        <p:cTn id="32" dur="500" fill="hold"/>
                                        <p:tgtEl>
                                          <p:spTgt spid="11"/>
                                        </p:tgtEl>
                                        <p:attrNameLst>
                                          <p:attrName>ppt_x</p:attrName>
                                        </p:attrNameLst>
                                      </p:cBhvr>
                                      <p:tavLst>
                                        <p:tav tm="0">
                                          <p:val>
                                            <p:strVal val="#ppt_x"/>
                                          </p:val>
                                        </p:tav>
                                        <p:tav tm="100000">
                                          <p:val>
                                            <p:strVal val="#ppt_x"/>
                                          </p:val>
                                        </p:tav>
                                      </p:tavLst>
                                    </p:anim>
                                    <p:anim calcmode="lin" valueType="num">
                                      <p:cBhvr>
                                        <p:cTn id="33" dur="5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4">
            <a:extLst>
              <a:ext uri="{FF2B5EF4-FFF2-40B4-BE49-F238E27FC236}">
                <a16:creationId xmlns:a16="http://schemas.microsoft.com/office/drawing/2014/main" id="{0C091012-FA5E-4479-9ECD-5227BD8ADCC4}"/>
              </a:ext>
            </a:extLst>
          </p:cNvPr>
          <p:cNvSpPr txBox="1">
            <a:spLocks/>
          </p:cNvSpPr>
          <p:nvPr/>
        </p:nvSpPr>
        <p:spPr>
          <a:xfrm>
            <a:off x="870902" y="765810"/>
            <a:ext cx="11466195" cy="548640"/>
          </a:xfrm>
          <a:prstGeom prst="rect">
            <a:avLst/>
          </a:prstGeom>
        </p:spPr>
        <p:txBody>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r>
              <a:rPr lang="zh-TW" altLang="en-US" sz="4400" dirty="0">
                <a:solidFill>
                  <a:schemeClr val="accent6">
                    <a:lumMod val="10000"/>
                  </a:schemeClr>
                </a:solidFill>
                <a:latin typeface="Gen Jyuu Gothic Bold" pitchFamily="34" charset="-120"/>
                <a:ea typeface="Gen Jyuu Gothic Bold" pitchFamily="34" charset="-120"/>
                <a:cs typeface="Gen Jyuu Gothic Bold" pitchFamily="34" charset="-120"/>
              </a:rPr>
              <a:t>修復式正義校園推廣培訓</a:t>
            </a:r>
          </a:p>
        </p:txBody>
      </p:sp>
      <p:sp>
        <p:nvSpPr>
          <p:cNvPr id="5" name="內容版面配置區 2">
            <a:extLst>
              <a:ext uri="{FF2B5EF4-FFF2-40B4-BE49-F238E27FC236}">
                <a16:creationId xmlns:a16="http://schemas.microsoft.com/office/drawing/2014/main" id="{C3022DC5-B1E7-48D0-B73B-1296C740CAFD}"/>
              </a:ext>
            </a:extLst>
          </p:cNvPr>
          <p:cNvSpPr txBox="1">
            <a:spLocks/>
          </p:cNvSpPr>
          <p:nvPr/>
        </p:nvSpPr>
        <p:spPr>
          <a:xfrm>
            <a:off x="1878120" y="1727451"/>
            <a:ext cx="3246330" cy="519430"/>
          </a:xfrm>
          <a:prstGeom prst="rect">
            <a:avLst/>
          </a:prstGeom>
          <a:ln w="57150">
            <a:solidFill>
              <a:srgbClr val="FFC000"/>
            </a:solidFill>
          </a:ln>
        </p:spPr>
        <p:txBody>
          <a:bodyPr>
            <a:noAutofit/>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r>
              <a:rPr lang="zh-TW" altLang="en-US" sz="2800" dirty="0">
                <a:solidFill>
                  <a:schemeClr val="accent2">
                    <a:lumMod val="25000"/>
                  </a:schemeClr>
                </a:solidFill>
                <a:latin typeface="Gen Jyuu Gothic Bold" pitchFamily="34" charset="-120"/>
                <a:ea typeface="Gen Jyuu Gothic Bold" pitchFamily="34" charset="-120"/>
                <a:cs typeface="Gen Jyuu Gothic Bold" pitchFamily="34" charset="-120"/>
              </a:rPr>
              <a:t> 初階完訓</a:t>
            </a:r>
            <a:r>
              <a:rPr lang="en-US" altLang="zh-TW" sz="2800" dirty="0">
                <a:solidFill>
                  <a:schemeClr val="accent2">
                    <a:lumMod val="25000"/>
                  </a:schemeClr>
                </a:solidFill>
                <a:latin typeface="Gen Jyuu Gothic Bold" pitchFamily="34" charset="-120"/>
                <a:ea typeface="Gen Jyuu Gothic Bold" pitchFamily="34" charset="-120"/>
                <a:cs typeface="Gen Jyuu Gothic Bold" pitchFamily="34" charset="-120"/>
              </a:rPr>
              <a:t>40</a:t>
            </a:r>
            <a:r>
              <a:rPr lang="zh-TW" altLang="en-US" sz="2800" dirty="0">
                <a:solidFill>
                  <a:schemeClr val="accent2">
                    <a:lumMod val="25000"/>
                  </a:schemeClr>
                </a:solidFill>
                <a:latin typeface="Gen Jyuu Gothic Bold" pitchFamily="34" charset="-120"/>
                <a:ea typeface="Gen Jyuu Gothic Bold" pitchFamily="34" charset="-120"/>
                <a:cs typeface="Gen Jyuu Gothic Bold" pitchFamily="34" charset="-120"/>
              </a:rPr>
              <a:t>位律師</a:t>
            </a:r>
            <a:endParaRPr lang="en-US" altLang="zh-TW" sz="2800" dirty="0">
              <a:solidFill>
                <a:schemeClr val="accent2">
                  <a:lumMod val="25000"/>
                </a:schemeClr>
              </a:solidFill>
              <a:latin typeface="Gen Jyuu Gothic Bold" pitchFamily="34" charset="-120"/>
              <a:ea typeface="Gen Jyuu Gothic Bold" pitchFamily="34" charset="-120"/>
              <a:cs typeface="Gen Jyuu Gothic Bold" pitchFamily="34" charset="-120"/>
            </a:endParaRPr>
          </a:p>
        </p:txBody>
      </p:sp>
      <p:sp>
        <p:nvSpPr>
          <p:cNvPr id="7" name="內容版面配置區 2">
            <a:extLst>
              <a:ext uri="{FF2B5EF4-FFF2-40B4-BE49-F238E27FC236}">
                <a16:creationId xmlns:a16="http://schemas.microsoft.com/office/drawing/2014/main" id="{C3022DC5-B1E7-48D0-B73B-1296C740CAFD}"/>
              </a:ext>
            </a:extLst>
          </p:cNvPr>
          <p:cNvSpPr txBox="1">
            <a:spLocks/>
          </p:cNvSpPr>
          <p:nvPr/>
        </p:nvSpPr>
        <p:spPr>
          <a:xfrm>
            <a:off x="7308329" y="1740402"/>
            <a:ext cx="3246330" cy="519430"/>
          </a:xfrm>
          <a:prstGeom prst="rect">
            <a:avLst/>
          </a:prstGeom>
          <a:ln w="57150">
            <a:solidFill>
              <a:srgbClr val="FFC000"/>
            </a:solidFill>
          </a:ln>
        </p:spPr>
        <p:txBody>
          <a:bodyPr>
            <a:noAutofit/>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r>
              <a:rPr lang="zh-TW" altLang="en-US" sz="2800" dirty="0">
                <a:solidFill>
                  <a:schemeClr val="accent2">
                    <a:lumMod val="25000"/>
                  </a:schemeClr>
                </a:solidFill>
                <a:latin typeface="Gen Jyuu Gothic Bold" pitchFamily="34" charset="-120"/>
                <a:ea typeface="Gen Jyuu Gothic Bold" pitchFamily="34" charset="-120"/>
                <a:cs typeface="Gen Jyuu Gothic Bold" pitchFamily="34" charset="-120"/>
              </a:rPr>
              <a:t> 進階完訓</a:t>
            </a:r>
            <a:r>
              <a:rPr lang="en-US" altLang="zh-TW" sz="2800" dirty="0">
                <a:solidFill>
                  <a:schemeClr val="accent2">
                    <a:lumMod val="25000"/>
                  </a:schemeClr>
                </a:solidFill>
                <a:latin typeface="Gen Jyuu Gothic Bold" pitchFamily="34" charset="-120"/>
                <a:ea typeface="Gen Jyuu Gothic Bold" pitchFamily="34" charset="-120"/>
                <a:cs typeface="Gen Jyuu Gothic Bold" pitchFamily="34" charset="-120"/>
              </a:rPr>
              <a:t>20</a:t>
            </a:r>
            <a:r>
              <a:rPr lang="zh-TW" altLang="en-US" sz="2800" dirty="0">
                <a:solidFill>
                  <a:schemeClr val="accent2">
                    <a:lumMod val="25000"/>
                  </a:schemeClr>
                </a:solidFill>
                <a:latin typeface="Gen Jyuu Gothic Bold" pitchFamily="34" charset="-120"/>
                <a:ea typeface="Gen Jyuu Gothic Bold" pitchFamily="34" charset="-120"/>
                <a:cs typeface="Gen Jyuu Gothic Bold" pitchFamily="34" charset="-120"/>
              </a:rPr>
              <a:t>位律師</a:t>
            </a:r>
            <a:endParaRPr lang="en-US" altLang="zh-TW" sz="2800" dirty="0">
              <a:solidFill>
                <a:schemeClr val="accent2">
                  <a:lumMod val="25000"/>
                </a:schemeClr>
              </a:solidFill>
              <a:latin typeface="Gen Jyuu Gothic Bold" pitchFamily="34" charset="-120"/>
              <a:ea typeface="Gen Jyuu Gothic Bold" pitchFamily="34" charset="-120"/>
              <a:cs typeface="Gen Jyuu Gothic Bold" pitchFamily="34" charset="-120"/>
            </a:endParaRPr>
          </a:p>
        </p:txBody>
      </p:sp>
      <p:pic>
        <p:nvPicPr>
          <p:cNvPr id="8" name="圖片 7" descr="174064.jpg"/>
          <p:cNvPicPr>
            <a:picLocks noChangeAspect="1"/>
          </p:cNvPicPr>
          <p:nvPr/>
        </p:nvPicPr>
        <p:blipFill rotWithShape="1">
          <a:blip r:embed="rId2"/>
          <a:srcRect t="17978" b="-1815"/>
          <a:stretch/>
        </p:blipFill>
        <p:spPr>
          <a:xfrm>
            <a:off x="742923" y="2464867"/>
            <a:ext cx="5373041" cy="3178058"/>
          </a:xfrm>
          <a:prstGeom prst="roundRect">
            <a:avLst/>
          </a:prstGeom>
        </p:spPr>
      </p:pic>
      <p:pic>
        <p:nvPicPr>
          <p:cNvPr id="9" name="Picture 2" descr="C:\Users\USER\Desktop\修復式正義\照片\108.12.14進階試教_200112_0012.jpg"/>
          <p:cNvPicPr>
            <a:picLocks noChangeAspect="1" noChangeArrowheads="1"/>
          </p:cNvPicPr>
          <p:nvPr/>
        </p:nvPicPr>
        <p:blipFill rotWithShape="1">
          <a:blip r:embed="rId3"/>
          <a:srcRect l="3945" t="6225" r="1451" b="7057"/>
          <a:stretch/>
        </p:blipFill>
        <p:spPr bwMode="auto">
          <a:xfrm>
            <a:off x="6262197" y="2464867"/>
            <a:ext cx="5153264" cy="3165332"/>
          </a:xfrm>
          <a:prstGeom prst="roundRect">
            <a:avLst/>
          </a:prstGeom>
          <a:noFill/>
        </p:spPr>
      </p:pic>
      <p:sp>
        <p:nvSpPr>
          <p:cNvPr id="2" name="投影片編號版面配置區 1"/>
          <p:cNvSpPr>
            <a:spLocks noGrp="1"/>
          </p:cNvSpPr>
          <p:nvPr>
            <p:ph type="sldNum" sz="quarter" idx="12"/>
          </p:nvPr>
        </p:nvSpPr>
        <p:spPr>
          <a:xfrm>
            <a:off x="11521440" y="6275597"/>
            <a:ext cx="670560" cy="502920"/>
          </a:xfrm>
        </p:spPr>
        <p:txBody>
          <a:bodyPr/>
          <a:lstStyle/>
          <a:p>
            <a:fld id="{AC92F197-9532-471B-9190-14BFE04B8C83}" type="slidenum">
              <a:rPr lang="zh-TW" altLang="en-US" smtClean="0"/>
              <a:pPr/>
              <a:t>75</a:t>
            </a:fld>
            <a:endParaRPr lang="zh-TW" altLang="en-US"/>
          </a:p>
        </p:txBody>
      </p:sp>
    </p:spTree>
    <p:extLst>
      <p:ext uri="{BB962C8B-B14F-4D97-AF65-F5344CB8AC3E}">
        <p14:creationId xmlns:p14="http://schemas.microsoft.com/office/powerpoint/2010/main" val="521697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anim calcmode="lin" valueType="num">
                                      <p:cBhvr>
                                        <p:cTn id="8" dur="500" fill="hold"/>
                                        <p:tgtEl>
                                          <p:spTgt spid="8"/>
                                        </p:tgtEl>
                                        <p:attrNameLst>
                                          <p:attrName>ppt_x</p:attrName>
                                        </p:attrNameLst>
                                      </p:cBhvr>
                                      <p:tavLst>
                                        <p:tav tm="0">
                                          <p:val>
                                            <p:strVal val="#ppt_x"/>
                                          </p:val>
                                        </p:tav>
                                        <p:tav tm="100000">
                                          <p:val>
                                            <p:strVal val="#ppt_x"/>
                                          </p:val>
                                        </p:tav>
                                      </p:tavLst>
                                    </p:anim>
                                    <p:anim calcmode="lin" valueType="num">
                                      <p:cBhvr>
                                        <p:cTn id="9" dur="5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anim calcmode="lin" valueType="num">
                                      <p:cBhvr>
                                        <p:cTn id="14" dur="500" fill="hold"/>
                                        <p:tgtEl>
                                          <p:spTgt spid="9"/>
                                        </p:tgtEl>
                                        <p:attrNameLst>
                                          <p:attrName>ppt_x</p:attrName>
                                        </p:attrNameLst>
                                      </p:cBhvr>
                                      <p:tavLst>
                                        <p:tav tm="0">
                                          <p:val>
                                            <p:strVal val="#ppt_x"/>
                                          </p:val>
                                        </p:tav>
                                        <p:tav tm="100000">
                                          <p:val>
                                            <p:strVal val="#ppt_x"/>
                                          </p:val>
                                        </p:tav>
                                      </p:tavLst>
                                    </p:anim>
                                    <p:anim calcmode="lin" valueType="num">
                                      <p:cBhvr>
                                        <p:cTn id="15"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2">
            <a:extLst>
              <a:ext uri="{FF2B5EF4-FFF2-40B4-BE49-F238E27FC236}">
                <a16:creationId xmlns:a16="http://schemas.microsoft.com/office/drawing/2014/main" id="{C3022DC5-B1E7-48D0-B73B-1296C740CAFD}"/>
              </a:ext>
            </a:extLst>
          </p:cNvPr>
          <p:cNvSpPr txBox="1">
            <a:spLocks/>
          </p:cNvSpPr>
          <p:nvPr/>
        </p:nvSpPr>
        <p:spPr>
          <a:xfrm>
            <a:off x="573931" y="5191125"/>
            <a:ext cx="11856931" cy="1581150"/>
          </a:xfrm>
          <a:prstGeom prst="rect">
            <a:avLst/>
          </a:prstGeom>
        </p:spPr>
        <p:txBody>
          <a:bodyPr vert="horz" lIns="91440" tIns="45720" rIns="91440" bIns="45720" rtlCol="0">
            <a:noAutofit/>
          </a:bodyPr>
          <a:lstStyle>
            <a:lvl1pPr marL="342900" indent="-342900" algn="l" defTabSz="914400" rtl="0" eaLnBrk="1" latinLnBrk="0" hangingPunct="1">
              <a:spcBef>
                <a:spcPts val="800"/>
              </a:spcBef>
              <a:buFont typeface="Arial" pitchFamily="34" charset="0"/>
              <a:buNone/>
              <a:defRPr sz="1600" b="1" kern="1200">
                <a:solidFill>
                  <a:schemeClr val="accent3">
                    <a:lumMod val="10000"/>
                  </a:schemeClr>
                </a:solidFill>
                <a:latin typeface="+mj-ea"/>
                <a:ea typeface="+mj-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accent3">
                    <a:lumMod val="10000"/>
                  </a:schemeClr>
                </a:solidFill>
                <a:latin typeface="+mj-ea"/>
                <a:ea typeface="+mj-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accent3">
                    <a:lumMod val="10000"/>
                  </a:schemeClr>
                </a:solidFill>
                <a:latin typeface="+mj-ea"/>
                <a:ea typeface="+mj-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accent3">
                    <a:lumMod val="10000"/>
                  </a:schemeClr>
                </a:solidFill>
                <a:latin typeface="+mj-ea"/>
                <a:ea typeface="+mj-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accent3">
                    <a:lumMod val="10000"/>
                  </a:schemeClr>
                </a:solidFill>
                <a:latin typeface="+mj-ea"/>
                <a:ea typeface="+mj-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r>
              <a:rPr lang="zh-TW" altLang="en-US" sz="2800" dirty="0">
                <a:solidFill>
                  <a:schemeClr val="tx1">
                    <a:lumMod val="10000"/>
                  </a:schemeClr>
                </a:solidFill>
                <a:latin typeface="Gen Jyuu Gothic Bold" pitchFamily="34" charset="-120"/>
                <a:ea typeface="Gen Jyuu Gothic Bold" pitchFamily="34" charset="-120"/>
                <a:cs typeface="Gen Jyuu Gothic Bold" pitchFamily="34" charset="-120"/>
              </a:rPr>
              <a:t>心得回饋：</a:t>
            </a:r>
            <a:r>
              <a:rPr lang="zh-TW" altLang="en-US" sz="2800" dirty="0">
                <a:latin typeface="Gen Jyuu Gothic Bold" pitchFamily="34" charset="-120"/>
                <a:ea typeface="Gen Jyuu Gothic Bold" pitchFamily="34" charset="-120"/>
                <a:cs typeface="Gen Jyuu Gothic Bold" pitchFamily="34" charset="-120"/>
              </a:rPr>
              <a:t>「理解在現行法律制度下所能實現的正義是有其極限的。」</a:t>
            </a:r>
            <a:endParaRPr lang="en-US" altLang="zh-TW" sz="2800" dirty="0">
              <a:latin typeface="Gen Jyuu Gothic Bold" pitchFamily="34" charset="-120"/>
              <a:ea typeface="Gen Jyuu Gothic Bold" pitchFamily="34" charset="-120"/>
              <a:cs typeface="Gen Jyuu Gothic Bold" pitchFamily="34" charset="-120"/>
            </a:endParaRPr>
          </a:p>
          <a:p>
            <a:r>
              <a:rPr lang="zh-TW" altLang="en-US" sz="2800" dirty="0">
                <a:latin typeface="Gen Jyuu Gothic Bold" pitchFamily="34" charset="-120"/>
                <a:ea typeface="Gen Jyuu Gothic Bold" pitchFamily="34" charset="-120"/>
                <a:cs typeface="Gen Jyuu Gothic Bold" pitchFamily="34" charset="-120"/>
              </a:rPr>
              <a:t>                    「有機會以較符合學生需求的方式處理校園衝突事件。」</a:t>
            </a:r>
            <a:endParaRPr lang="en-US" altLang="zh-TW" sz="2800" dirty="0">
              <a:latin typeface="Gen Jyuu Gothic Bold" pitchFamily="34" charset="-120"/>
              <a:ea typeface="Gen Jyuu Gothic Bold" pitchFamily="34" charset="-120"/>
              <a:cs typeface="Gen Jyuu Gothic Bold" pitchFamily="34" charset="-120"/>
            </a:endParaRPr>
          </a:p>
          <a:p>
            <a:r>
              <a:rPr lang="zh-TW" altLang="en-US" sz="2800" dirty="0">
                <a:latin typeface="Gen Jyuu Gothic Bold" pitchFamily="34" charset="-120"/>
                <a:ea typeface="Gen Jyuu Gothic Bold" pitchFamily="34" charset="-120"/>
                <a:cs typeface="Gen Jyuu Gothic Bold" pitchFamily="34" charset="-120"/>
              </a:rPr>
              <a:t>          「孩子們自發性的補償，是傳統處理衝突的方法難以達到的效果。」</a:t>
            </a:r>
            <a:endParaRPr lang="en-US" altLang="zh-TW" sz="2800" dirty="0">
              <a:latin typeface="Gen Jyuu Gothic Bold" pitchFamily="34" charset="-120"/>
              <a:ea typeface="Gen Jyuu Gothic Bold" pitchFamily="34" charset="-120"/>
              <a:cs typeface="Gen Jyuu Gothic Bold" pitchFamily="34" charset="-120"/>
            </a:endParaRPr>
          </a:p>
        </p:txBody>
      </p:sp>
      <p:sp>
        <p:nvSpPr>
          <p:cNvPr id="5" name="Rectangle 2">
            <a:extLst>
              <a:ext uri="{FF2B5EF4-FFF2-40B4-BE49-F238E27FC236}">
                <a16:creationId xmlns:a16="http://schemas.microsoft.com/office/drawing/2014/main" id="{F08E8CC5-2CC0-4D4E-9E43-12FF3DE36E32}"/>
              </a:ext>
            </a:extLst>
          </p:cNvPr>
          <p:cNvSpPr txBox="1">
            <a:spLocks noChangeArrowheads="1"/>
          </p:cNvSpPr>
          <p:nvPr/>
        </p:nvSpPr>
        <p:spPr>
          <a:xfrm>
            <a:off x="811319" y="-76200"/>
            <a:ext cx="10973601" cy="1375156"/>
          </a:xfrm>
          <a:prstGeom prst="rect">
            <a:avLst/>
          </a:prstGeom>
        </p:spPr>
        <p:txBody>
          <a:bodyPr vert="horz" lIns="90000" tIns="46800" rIns="90000" bIns="46800" rtlCol="0" anchor="ctr">
            <a:norm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zh-TW" altLang="en-US" sz="5400" dirty="0">
                <a:solidFill>
                  <a:schemeClr val="accent6">
                    <a:lumMod val="10000"/>
                  </a:schemeClr>
                </a:solidFill>
                <a:latin typeface="Gen Jyuu Gothic Bold" pitchFamily="34" charset="-120"/>
                <a:ea typeface="Gen Jyuu Gothic Bold" pitchFamily="34" charset="-120"/>
                <a:cs typeface="Gen Jyuu Gothic Bold" pitchFamily="34" charset="-120"/>
              </a:rPr>
              <a:t>桃園律師公會</a:t>
            </a:r>
            <a:r>
              <a:rPr lang="en-US" altLang="zh-TW" sz="5400" dirty="0">
                <a:solidFill>
                  <a:schemeClr val="accent6">
                    <a:lumMod val="10000"/>
                  </a:schemeClr>
                </a:solidFill>
                <a:latin typeface="Gen Jyuu Gothic Bold" pitchFamily="34" charset="-120"/>
                <a:ea typeface="Gen Jyuu Gothic Bold" pitchFamily="34" charset="-120"/>
                <a:cs typeface="Gen Jyuu Gothic Bold" pitchFamily="34" charset="-120"/>
              </a:rPr>
              <a:t>-</a:t>
            </a:r>
            <a:r>
              <a:rPr lang="zh-CN" altLang="zh-TW" sz="4000" dirty="0">
                <a:solidFill>
                  <a:schemeClr val="accent6">
                    <a:lumMod val="10000"/>
                  </a:schemeClr>
                </a:solidFill>
                <a:latin typeface="Gen Jyuu Gothic Bold" pitchFamily="34" charset="-120"/>
                <a:ea typeface="Gen Jyuu Gothic Bold" pitchFamily="34" charset="-120"/>
                <a:cs typeface="Gen Jyuu Gothic Bold" pitchFamily="34" charset="-120"/>
              </a:rPr>
              <a:t>校園修復式</a:t>
            </a:r>
            <a:r>
              <a:rPr lang="zh-TW" altLang="en-US" sz="4000" dirty="0">
                <a:solidFill>
                  <a:schemeClr val="accent6">
                    <a:lumMod val="10000"/>
                  </a:schemeClr>
                </a:solidFill>
                <a:latin typeface="Gen Jyuu Gothic Bold" pitchFamily="34" charset="-120"/>
                <a:ea typeface="Gen Jyuu Gothic Bold" pitchFamily="34" charset="-120"/>
                <a:cs typeface="Gen Jyuu Gothic Bold" pitchFamily="34" charset="-120"/>
              </a:rPr>
              <a:t>正義推廣</a:t>
            </a:r>
            <a:endParaRPr lang="zh-CN" altLang="zh-TW" sz="5400" dirty="0">
              <a:solidFill>
                <a:schemeClr val="accent6">
                  <a:lumMod val="10000"/>
                </a:schemeClr>
              </a:solidFill>
              <a:latin typeface="Gen Jyuu Gothic Bold" pitchFamily="34" charset="-120"/>
              <a:ea typeface="Gen Jyuu Gothic Bold" pitchFamily="34" charset="-120"/>
              <a:cs typeface="Gen Jyuu Gothic Bold" pitchFamily="34" charset="-120"/>
            </a:endParaRPr>
          </a:p>
        </p:txBody>
      </p:sp>
      <p:pic>
        <p:nvPicPr>
          <p:cNvPr id="4" name="圖片 3" descr="C:\Users\Chris\Desktop\修復式正義資料\1081104照片整理\108.4.10新莊國小_191104_0005.jpg"/>
          <p:cNvPicPr/>
          <p:nvPr/>
        </p:nvPicPr>
        <p:blipFill rotWithShape="1">
          <a:blip r:embed="rId2" cstate="print">
            <a:extLst>
              <a:ext uri="{28A0092B-C50C-407E-A947-70E740481C1C}">
                <a14:useLocalDpi xmlns:a14="http://schemas.microsoft.com/office/drawing/2010/main" val="0"/>
              </a:ext>
            </a:extLst>
          </a:blip>
          <a:srcRect t="23230" b="10839"/>
          <a:stretch/>
        </p:blipFill>
        <p:spPr bwMode="auto">
          <a:xfrm>
            <a:off x="7565494" y="3295646"/>
            <a:ext cx="3179445" cy="1724025"/>
          </a:xfrm>
          <a:prstGeom prst="roundRect">
            <a:avLst/>
          </a:prstGeom>
          <a:noFill/>
          <a:ln>
            <a:noFill/>
          </a:ln>
        </p:spPr>
      </p:pic>
      <p:sp>
        <p:nvSpPr>
          <p:cNvPr id="6" name="內容版面配置區 2">
            <a:extLst>
              <a:ext uri="{FF2B5EF4-FFF2-40B4-BE49-F238E27FC236}">
                <a16:creationId xmlns:a16="http://schemas.microsoft.com/office/drawing/2014/main" id="{C3022DC5-B1E7-48D0-B73B-1296C740CAFD}"/>
              </a:ext>
            </a:extLst>
          </p:cNvPr>
          <p:cNvSpPr txBox="1">
            <a:spLocks/>
          </p:cNvSpPr>
          <p:nvPr/>
        </p:nvSpPr>
        <p:spPr>
          <a:xfrm>
            <a:off x="845499" y="973551"/>
            <a:ext cx="5606101" cy="519430"/>
          </a:xfrm>
          <a:prstGeom prst="rect">
            <a:avLst/>
          </a:prstGeom>
        </p:spPr>
        <p:txBody>
          <a:bodyPr>
            <a:noAutofit/>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r>
              <a:rPr lang="zh-TW" altLang="en-US" sz="2800" dirty="0">
                <a:solidFill>
                  <a:schemeClr val="accent2">
                    <a:lumMod val="25000"/>
                  </a:schemeClr>
                </a:solidFill>
                <a:latin typeface="Gen Jyuu Gothic Bold" pitchFamily="34" charset="-120"/>
                <a:ea typeface="Gen Jyuu Gothic Bold" pitchFamily="34" charset="-120"/>
                <a:cs typeface="Gen Jyuu Gothic Bold" pitchFamily="34" charset="-120"/>
              </a:rPr>
              <a:t>校園宣導場次已高達</a:t>
            </a:r>
            <a:r>
              <a:rPr lang="en-US" altLang="zh-TW" sz="2800" dirty="0">
                <a:solidFill>
                  <a:schemeClr val="accent2">
                    <a:lumMod val="25000"/>
                  </a:schemeClr>
                </a:solidFill>
                <a:latin typeface="Gen Jyuu Gothic Bold" pitchFamily="34" charset="-120"/>
                <a:ea typeface="Gen Jyuu Gothic Bold" pitchFamily="34" charset="-120"/>
                <a:cs typeface="Gen Jyuu Gothic Bold" pitchFamily="34" charset="-120"/>
              </a:rPr>
              <a:t>400</a:t>
            </a:r>
            <a:r>
              <a:rPr lang="zh-TW" altLang="en-US" sz="2800" dirty="0">
                <a:solidFill>
                  <a:schemeClr val="accent2">
                    <a:lumMod val="25000"/>
                  </a:schemeClr>
                </a:solidFill>
                <a:latin typeface="Gen Jyuu Gothic Bold" pitchFamily="34" charset="-120"/>
                <a:ea typeface="Gen Jyuu Gothic Bold" pitchFamily="34" charset="-120"/>
                <a:cs typeface="Gen Jyuu Gothic Bold" pitchFamily="34" charset="-120"/>
              </a:rPr>
              <a:t>場</a:t>
            </a:r>
          </a:p>
        </p:txBody>
      </p:sp>
      <p:pic>
        <p:nvPicPr>
          <p:cNvPr id="7" name="圖片 6" descr="C:\Users\USER\Desktop\108.9.25 茄苳國小 莊心荷律師_191105_0009.jpg"/>
          <p:cNvPicPr/>
          <p:nvPr/>
        </p:nvPicPr>
        <p:blipFill rotWithShape="1">
          <a:blip r:embed="rId3" cstate="print"/>
          <a:srcRect t="18400" b="16756"/>
          <a:stretch/>
        </p:blipFill>
        <p:spPr bwMode="auto">
          <a:xfrm>
            <a:off x="990599" y="3295646"/>
            <a:ext cx="3124835" cy="1724025"/>
          </a:xfrm>
          <a:prstGeom prst="roundRect">
            <a:avLst/>
          </a:prstGeom>
          <a:noFill/>
          <a:ln w="9525">
            <a:noFill/>
            <a:miter lim="800000"/>
            <a:headEnd/>
            <a:tailEnd/>
          </a:ln>
        </p:spPr>
      </p:pic>
      <p:pic>
        <p:nvPicPr>
          <p:cNvPr id="8" name="圖片 7" descr="C:\Users\USER\Documents\校長會議108.1.29\校長會議7.jpg"/>
          <p:cNvPicPr/>
          <p:nvPr/>
        </p:nvPicPr>
        <p:blipFill rotWithShape="1">
          <a:blip r:embed="rId4" cstate="print"/>
          <a:srcRect t="30196" b="4474"/>
          <a:stretch/>
        </p:blipFill>
        <p:spPr bwMode="auto">
          <a:xfrm>
            <a:off x="990599" y="1492981"/>
            <a:ext cx="3081655" cy="1736975"/>
          </a:xfrm>
          <a:prstGeom prst="roundRect">
            <a:avLst/>
          </a:prstGeom>
          <a:noFill/>
          <a:ln w="9525">
            <a:noFill/>
            <a:miter lim="800000"/>
            <a:headEnd/>
            <a:tailEnd/>
          </a:ln>
        </p:spPr>
      </p:pic>
      <p:pic>
        <p:nvPicPr>
          <p:cNvPr id="9" name="圖片 8" descr="C:\Users\Chris\Desktop\修復式正義資料\1081104照片整理\108.03.27 東門國小_191104_0007.jpg"/>
          <p:cNvPicPr/>
          <p:nvPr/>
        </p:nvPicPr>
        <p:blipFill rotWithShape="1">
          <a:blip r:embed="rId5" cstate="print">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rcRect t="34039"/>
          <a:stretch/>
        </p:blipFill>
        <p:spPr bwMode="auto">
          <a:xfrm>
            <a:off x="7565493" y="1492981"/>
            <a:ext cx="3179445" cy="1731962"/>
          </a:xfrm>
          <a:prstGeom prst="roundRect">
            <a:avLst/>
          </a:prstGeom>
          <a:noFill/>
          <a:ln>
            <a:noFill/>
          </a:ln>
        </p:spPr>
      </p:pic>
      <p:pic>
        <p:nvPicPr>
          <p:cNvPr id="10" name="圖片 9" descr="C:\Users\USER\Desktop\108828南美國小 潘麗茹律師_191105_0003.jpg"/>
          <p:cNvPicPr/>
          <p:nvPr/>
        </p:nvPicPr>
        <p:blipFill rotWithShape="1">
          <a:blip r:embed="rId7" cstate="print"/>
          <a:srcRect t="22606" b="3731"/>
          <a:stretch/>
        </p:blipFill>
        <p:spPr bwMode="auto">
          <a:xfrm>
            <a:off x="4295800" y="3140968"/>
            <a:ext cx="3152775" cy="1880398"/>
          </a:xfrm>
          <a:prstGeom prst="roundRect">
            <a:avLst/>
          </a:prstGeom>
          <a:noFill/>
          <a:ln w="9525">
            <a:noFill/>
            <a:miter lim="800000"/>
            <a:headEnd/>
            <a:tailEnd/>
          </a:ln>
        </p:spPr>
      </p:pic>
      <p:pic>
        <p:nvPicPr>
          <p:cNvPr id="11" name="圖片 10" descr="C:\Users\USER\Desktop\108.8.28會稽國中  陳韻如律師_191105_0005.jpg"/>
          <p:cNvPicPr/>
          <p:nvPr/>
        </p:nvPicPr>
        <p:blipFill rotWithShape="1">
          <a:blip r:embed="rId8" cstate="print"/>
          <a:srcRect t="25478" b="15168"/>
          <a:stretch/>
        </p:blipFill>
        <p:spPr bwMode="auto">
          <a:xfrm>
            <a:off x="4290720" y="1539064"/>
            <a:ext cx="3157855" cy="1526444"/>
          </a:xfrm>
          <a:prstGeom prst="roundRect">
            <a:avLst/>
          </a:prstGeom>
          <a:noFill/>
          <a:ln w="9525">
            <a:noFill/>
            <a:miter lim="800000"/>
            <a:headEnd/>
            <a:tailEnd/>
          </a:ln>
        </p:spPr>
      </p:pic>
      <p:sp>
        <p:nvSpPr>
          <p:cNvPr id="3" name="投影片編號版面配置區 2"/>
          <p:cNvSpPr>
            <a:spLocks noGrp="1"/>
          </p:cNvSpPr>
          <p:nvPr>
            <p:ph type="sldNum" sz="quarter" idx="12"/>
          </p:nvPr>
        </p:nvSpPr>
        <p:spPr>
          <a:xfrm>
            <a:off x="140759" y="6269355"/>
            <a:ext cx="670560" cy="502920"/>
          </a:xfrm>
        </p:spPr>
        <p:txBody>
          <a:bodyPr/>
          <a:lstStyle/>
          <a:p>
            <a:fld id="{AC92F197-9532-471B-9190-14BFE04B8C83}" type="slidenum">
              <a:rPr lang="zh-TW" altLang="en-US" smtClean="0"/>
              <a:pPr/>
              <a:t>76</a:t>
            </a:fld>
            <a:endParaRPr lang="zh-TW" altLang="en-US" dirty="0"/>
          </a:p>
        </p:txBody>
      </p:sp>
    </p:spTree>
    <p:extLst>
      <p:ext uri="{BB962C8B-B14F-4D97-AF65-F5344CB8AC3E}">
        <p14:creationId xmlns:p14="http://schemas.microsoft.com/office/powerpoint/2010/main" val="2179078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anim calcmode="lin" valueType="num">
                                      <p:cBhvr>
                                        <p:cTn id="8" dur="500" fill="hold"/>
                                        <p:tgtEl>
                                          <p:spTgt spid="8"/>
                                        </p:tgtEl>
                                        <p:attrNameLst>
                                          <p:attrName>ppt_x</p:attrName>
                                        </p:attrNameLst>
                                      </p:cBhvr>
                                      <p:tavLst>
                                        <p:tav tm="0">
                                          <p:val>
                                            <p:strVal val="#ppt_x"/>
                                          </p:val>
                                        </p:tav>
                                        <p:tav tm="100000">
                                          <p:val>
                                            <p:strVal val="#ppt_x"/>
                                          </p:val>
                                        </p:tav>
                                      </p:tavLst>
                                    </p:anim>
                                    <p:anim calcmode="lin" valueType="num">
                                      <p:cBhvr>
                                        <p:cTn id="9" dur="5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anim calcmode="lin" valueType="num">
                                      <p:cBhvr>
                                        <p:cTn id="14" dur="500" fill="hold"/>
                                        <p:tgtEl>
                                          <p:spTgt spid="7"/>
                                        </p:tgtEl>
                                        <p:attrNameLst>
                                          <p:attrName>ppt_x</p:attrName>
                                        </p:attrNameLst>
                                      </p:cBhvr>
                                      <p:tavLst>
                                        <p:tav tm="0">
                                          <p:val>
                                            <p:strVal val="#ppt_x"/>
                                          </p:val>
                                        </p:tav>
                                        <p:tav tm="100000">
                                          <p:val>
                                            <p:strVal val="#ppt_x"/>
                                          </p:val>
                                        </p:tav>
                                      </p:tavLst>
                                    </p:anim>
                                    <p:anim calcmode="lin" valueType="num">
                                      <p:cBhvr>
                                        <p:cTn id="15" dur="500" fill="hold"/>
                                        <p:tgtEl>
                                          <p:spTgt spid="7"/>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anim calcmode="lin" valueType="num">
                                      <p:cBhvr>
                                        <p:cTn id="20" dur="500" fill="hold"/>
                                        <p:tgtEl>
                                          <p:spTgt spid="11"/>
                                        </p:tgtEl>
                                        <p:attrNameLst>
                                          <p:attrName>ppt_x</p:attrName>
                                        </p:attrNameLst>
                                      </p:cBhvr>
                                      <p:tavLst>
                                        <p:tav tm="0">
                                          <p:val>
                                            <p:strVal val="#ppt_x"/>
                                          </p:val>
                                        </p:tav>
                                        <p:tav tm="100000">
                                          <p:val>
                                            <p:strVal val="#ppt_x"/>
                                          </p:val>
                                        </p:tav>
                                      </p:tavLst>
                                    </p:anim>
                                    <p:anim calcmode="lin" valueType="num">
                                      <p:cBhvr>
                                        <p:cTn id="21" dur="500" fill="hold"/>
                                        <p:tgtEl>
                                          <p:spTgt spid="11"/>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42" presetClass="entr" presetSubtype="0" fill="hold" nodeType="after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anim calcmode="lin" valueType="num">
                                      <p:cBhvr>
                                        <p:cTn id="26" dur="500" fill="hold"/>
                                        <p:tgtEl>
                                          <p:spTgt spid="10"/>
                                        </p:tgtEl>
                                        <p:attrNameLst>
                                          <p:attrName>ppt_x</p:attrName>
                                        </p:attrNameLst>
                                      </p:cBhvr>
                                      <p:tavLst>
                                        <p:tav tm="0">
                                          <p:val>
                                            <p:strVal val="#ppt_x"/>
                                          </p:val>
                                        </p:tav>
                                        <p:tav tm="100000">
                                          <p:val>
                                            <p:strVal val="#ppt_x"/>
                                          </p:val>
                                        </p:tav>
                                      </p:tavLst>
                                    </p:anim>
                                    <p:anim calcmode="lin" valueType="num">
                                      <p:cBhvr>
                                        <p:cTn id="27" dur="500" fill="hold"/>
                                        <p:tgtEl>
                                          <p:spTgt spid="10"/>
                                        </p:tgtEl>
                                        <p:attrNameLst>
                                          <p:attrName>ppt_y</p:attrName>
                                        </p:attrNameLst>
                                      </p:cBhvr>
                                      <p:tavLst>
                                        <p:tav tm="0">
                                          <p:val>
                                            <p:strVal val="#ppt_y+.1"/>
                                          </p:val>
                                        </p:tav>
                                        <p:tav tm="100000">
                                          <p:val>
                                            <p:strVal val="#ppt_y"/>
                                          </p:val>
                                        </p:tav>
                                      </p:tavLst>
                                    </p:anim>
                                  </p:childTnLst>
                                </p:cTn>
                              </p:par>
                            </p:childTnLst>
                          </p:cTn>
                        </p:par>
                        <p:par>
                          <p:cTn id="28" fill="hold">
                            <p:stCondLst>
                              <p:cond delay="2000"/>
                            </p:stCondLst>
                            <p:childTnLst>
                              <p:par>
                                <p:cTn id="29" presetID="42" presetClass="entr" presetSubtype="0" fill="hold"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anim calcmode="lin" valueType="num">
                                      <p:cBhvr>
                                        <p:cTn id="32" dur="500" fill="hold"/>
                                        <p:tgtEl>
                                          <p:spTgt spid="9"/>
                                        </p:tgtEl>
                                        <p:attrNameLst>
                                          <p:attrName>ppt_x</p:attrName>
                                        </p:attrNameLst>
                                      </p:cBhvr>
                                      <p:tavLst>
                                        <p:tav tm="0">
                                          <p:val>
                                            <p:strVal val="#ppt_x"/>
                                          </p:val>
                                        </p:tav>
                                        <p:tav tm="100000">
                                          <p:val>
                                            <p:strVal val="#ppt_x"/>
                                          </p:val>
                                        </p:tav>
                                      </p:tavLst>
                                    </p:anim>
                                    <p:anim calcmode="lin" valueType="num">
                                      <p:cBhvr>
                                        <p:cTn id="33" dur="500" fill="hold"/>
                                        <p:tgtEl>
                                          <p:spTgt spid="9"/>
                                        </p:tgtEl>
                                        <p:attrNameLst>
                                          <p:attrName>ppt_y</p:attrName>
                                        </p:attrNameLst>
                                      </p:cBhvr>
                                      <p:tavLst>
                                        <p:tav tm="0">
                                          <p:val>
                                            <p:strVal val="#ppt_y+.1"/>
                                          </p:val>
                                        </p:tav>
                                        <p:tav tm="100000">
                                          <p:val>
                                            <p:strVal val="#ppt_y"/>
                                          </p:val>
                                        </p:tav>
                                      </p:tavLst>
                                    </p:anim>
                                  </p:childTnLst>
                                </p:cTn>
                              </p:par>
                            </p:childTnLst>
                          </p:cTn>
                        </p:par>
                        <p:par>
                          <p:cTn id="34" fill="hold">
                            <p:stCondLst>
                              <p:cond delay="2500"/>
                            </p:stCondLst>
                            <p:childTnLst>
                              <p:par>
                                <p:cTn id="35" presetID="42" presetClass="entr" presetSubtype="0" fill="hold" nodeType="after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fade">
                                      <p:cBhvr>
                                        <p:cTn id="37" dur="500"/>
                                        <p:tgtEl>
                                          <p:spTgt spid="4"/>
                                        </p:tgtEl>
                                      </p:cBhvr>
                                    </p:animEffect>
                                    <p:anim calcmode="lin" valueType="num">
                                      <p:cBhvr>
                                        <p:cTn id="38" dur="500" fill="hold"/>
                                        <p:tgtEl>
                                          <p:spTgt spid="4"/>
                                        </p:tgtEl>
                                        <p:attrNameLst>
                                          <p:attrName>ppt_x</p:attrName>
                                        </p:attrNameLst>
                                      </p:cBhvr>
                                      <p:tavLst>
                                        <p:tav tm="0">
                                          <p:val>
                                            <p:strVal val="#ppt_x"/>
                                          </p:val>
                                        </p:tav>
                                        <p:tav tm="100000">
                                          <p:val>
                                            <p:strVal val="#ppt_x"/>
                                          </p:val>
                                        </p:tav>
                                      </p:tavLst>
                                    </p:anim>
                                    <p:anim calcmode="lin" valueType="num">
                                      <p:cBhvr>
                                        <p:cTn id="39" dur="500" fill="hold"/>
                                        <p:tgtEl>
                                          <p:spTgt spid="4"/>
                                        </p:tgtEl>
                                        <p:attrNameLst>
                                          <p:attrName>ppt_y</p:attrName>
                                        </p:attrNameLst>
                                      </p:cBhvr>
                                      <p:tavLst>
                                        <p:tav tm="0">
                                          <p:val>
                                            <p:strVal val="#ppt_y+.1"/>
                                          </p:val>
                                        </p:tav>
                                        <p:tav tm="100000">
                                          <p:val>
                                            <p:strVal val="#ppt_y"/>
                                          </p:val>
                                        </p:tav>
                                      </p:tavLst>
                                    </p:anim>
                                  </p:childTnLst>
                                </p:cTn>
                              </p:par>
                            </p:childTnLst>
                          </p:cTn>
                        </p:par>
                        <p:par>
                          <p:cTn id="40" fill="hold">
                            <p:stCondLst>
                              <p:cond delay="3000"/>
                            </p:stCondLst>
                            <p:childTnLst>
                              <p:par>
                                <p:cTn id="41" presetID="2" presetClass="entr" presetSubtype="8" fill="hold" nodeType="afterEffect">
                                  <p:stCondLst>
                                    <p:cond delay="0"/>
                                  </p:stCondLst>
                                  <p:childTnLst>
                                    <p:set>
                                      <p:cBhvr>
                                        <p:cTn id="42" dur="1" fill="hold">
                                          <p:stCondLst>
                                            <p:cond delay="0"/>
                                          </p:stCondLst>
                                        </p:cTn>
                                        <p:tgtEl>
                                          <p:spTgt spid="2">
                                            <p:txEl>
                                              <p:pRg st="0" end="0"/>
                                            </p:txEl>
                                          </p:spTgt>
                                        </p:tgtEl>
                                        <p:attrNameLst>
                                          <p:attrName>style.visibility</p:attrName>
                                        </p:attrNameLst>
                                      </p:cBhvr>
                                      <p:to>
                                        <p:strVal val="visible"/>
                                      </p:to>
                                    </p:set>
                                    <p:anim calcmode="lin" valueType="num">
                                      <p:cBhvr additive="base">
                                        <p:cTn id="43" dur="1000" fill="hold"/>
                                        <p:tgtEl>
                                          <p:spTgt spid="2">
                                            <p:txEl>
                                              <p:pRg st="0" end="0"/>
                                            </p:txEl>
                                          </p:spTgt>
                                        </p:tgtEl>
                                        <p:attrNameLst>
                                          <p:attrName>ppt_x</p:attrName>
                                        </p:attrNameLst>
                                      </p:cBhvr>
                                      <p:tavLst>
                                        <p:tav tm="0">
                                          <p:val>
                                            <p:strVal val="0-#ppt_w/2"/>
                                          </p:val>
                                        </p:tav>
                                        <p:tav tm="100000">
                                          <p:val>
                                            <p:strVal val="#ppt_x"/>
                                          </p:val>
                                        </p:tav>
                                      </p:tavLst>
                                    </p:anim>
                                    <p:anim calcmode="lin" valueType="num">
                                      <p:cBhvr additive="base">
                                        <p:cTn id="44" dur="1000" fill="hold"/>
                                        <p:tgtEl>
                                          <p:spTgt spid="2">
                                            <p:txEl>
                                              <p:pRg st="0" end="0"/>
                                            </p:txEl>
                                          </p:spTgt>
                                        </p:tgtEl>
                                        <p:attrNameLst>
                                          <p:attrName>ppt_y</p:attrName>
                                        </p:attrNameLst>
                                      </p:cBhvr>
                                      <p:tavLst>
                                        <p:tav tm="0">
                                          <p:val>
                                            <p:strVal val="#ppt_y"/>
                                          </p:val>
                                        </p:tav>
                                        <p:tav tm="100000">
                                          <p:val>
                                            <p:strVal val="#ppt_y"/>
                                          </p:val>
                                        </p:tav>
                                      </p:tavLst>
                                    </p:anim>
                                  </p:childTnLst>
                                </p:cTn>
                              </p:par>
                            </p:childTnLst>
                          </p:cTn>
                        </p:par>
                        <p:par>
                          <p:cTn id="45" fill="hold">
                            <p:stCondLst>
                              <p:cond delay="4000"/>
                            </p:stCondLst>
                            <p:childTnLst>
                              <p:par>
                                <p:cTn id="46" presetID="2" presetClass="entr" presetSubtype="8" fill="hold" nodeType="afterEffect">
                                  <p:stCondLst>
                                    <p:cond delay="0"/>
                                  </p:stCondLst>
                                  <p:childTnLst>
                                    <p:set>
                                      <p:cBhvr>
                                        <p:cTn id="47" dur="1" fill="hold">
                                          <p:stCondLst>
                                            <p:cond delay="0"/>
                                          </p:stCondLst>
                                        </p:cTn>
                                        <p:tgtEl>
                                          <p:spTgt spid="2">
                                            <p:txEl>
                                              <p:pRg st="1" end="1"/>
                                            </p:txEl>
                                          </p:spTgt>
                                        </p:tgtEl>
                                        <p:attrNameLst>
                                          <p:attrName>style.visibility</p:attrName>
                                        </p:attrNameLst>
                                      </p:cBhvr>
                                      <p:to>
                                        <p:strVal val="visible"/>
                                      </p:to>
                                    </p:set>
                                    <p:anim calcmode="lin" valueType="num">
                                      <p:cBhvr additive="base">
                                        <p:cTn id="48" dur="1000" fill="hold"/>
                                        <p:tgtEl>
                                          <p:spTgt spid="2">
                                            <p:txEl>
                                              <p:pRg st="1" end="1"/>
                                            </p:txEl>
                                          </p:spTgt>
                                        </p:tgtEl>
                                        <p:attrNameLst>
                                          <p:attrName>ppt_x</p:attrName>
                                        </p:attrNameLst>
                                      </p:cBhvr>
                                      <p:tavLst>
                                        <p:tav tm="0">
                                          <p:val>
                                            <p:strVal val="0-#ppt_w/2"/>
                                          </p:val>
                                        </p:tav>
                                        <p:tav tm="100000">
                                          <p:val>
                                            <p:strVal val="#ppt_x"/>
                                          </p:val>
                                        </p:tav>
                                      </p:tavLst>
                                    </p:anim>
                                    <p:anim calcmode="lin" valueType="num">
                                      <p:cBhvr additive="base">
                                        <p:cTn id="49" dur="1000" fill="hold"/>
                                        <p:tgtEl>
                                          <p:spTgt spid="2">
                                            <p:txEl>
                                              <p:pRg st="1" end="1"/>
                                            </p:txEl>
                                          </p:spTgt>
                                        </p:tgtEl>
                                        <p:attrNameLst>
                                          <p:attrName>ppt_y</p:attrName>
                                        </p:attrNameLst>
                                      </p:cBhvr>
                                      <p:tavLst>
                                        <p:tav tm="0">
                                          <p:val>
                                            <p:strVal val="#ppt_y"/>
                                          </p:val>
                                        </p:tav>
                                        <p:tav tm="100000">
                                          <p:val>
                                            <p:strVal val="#ppt_y"/>
                                          </p:val>
                                        </p:tav>
                                      </p:tavLst>
                                    </p:anim>
                                  </p:childTnLst>
                                </p:cTn>
                              </p:par>
                            </p:childTnLst>
                          </p:cTn>
                        </p:par>
                        <p:par>
                          <p:cTn id="50" fill="hold">
                            <p:stCondLst>
                              <p:cond delay="5000"/>
                            </p:stCondLst>
                            <p:childTnLst>
                              <p:par>
                                <p:cTn id="51" presetID="2" presetClass="entr" presetSubtype="8" fill="hold" nodeType="afterEffect">
                                  <p:stCondLst>
                                    <p:cond delay="0"/>
                                  </p:stCondLst>
                                  <p:childTnLst>
                                    <p:set>
                                      <p:cBhvr>
                                        <p:cTn id="52" dur="1" fill="hold">
                                          <p:stCondLst>
                                            <p:cond delay="0"/>
                                          </p:stCondLst>
                                        </p:cTn>
                                        <p:tgtEl>
                                          <p:spTgt spid="2">
                                            <p:txEl>
                                              <p:pRg st="2" end="2"/>
                                            </p:txEl>
                                          </p:spTgt>
                                        </p:tgtEl>
                                        <p:attrNameLst>
                                          <p:attrName>style.visibility</p:attrName>
                                        </p:attrNameLst>
                                      </p:cBhvr>
                                      <p:to>
                                        <p:strVal val="visible"/>
                                      </p:to>
                                    </p:set>
                                    <p:anim calcmode="lin" valueType="num">
                                      <p:cBhvr additive="base">
                                        <p:cTn id="53" dur="1000" fill="hold"/>
                                        <p:tgtEl>
                                          <p:spTgt spid="2">
                                            <p:txEl>
                                              <p:pRg st="2" end="2"/>
                                            </p:txEl>
                                          </p:spTgt>
                                        </p:tgtEl>
                                        <p:attrNameLst>
                                          <p:attrName>ppt_x</p:attrName>
                                        </p:attrNameLst>
                                      </p:cBhvr>
                                      <p:tavLst>
                                        <p:tav tm="0">
                                          <p:val>
                                            <p:strVal val="0-#ppt_w/2"/>
                                          </p:val>
                                        </p:tav>
                                        <p:tav tm="100000">
                                          <p:val>
                                            <p:strVal val="#ppt_x"/>
                                          </p:val>
                                        </p:tav>
                                      </p:tavLst>
                                    </p:anim>
                                    <p:anim calcmode="lin" valueType="num">
                                      <p:cBhvr additive="base">
                                        <p:cTn id="54" dur="1000" fill="hold"/>
                                        <p:tgtEl>
                                          <p:spTgt spid="2">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0"/>
          <p:cNvSpPr txBox="1">
            <a:spLocks/>
          </p:cNvSpPr>
          <p:nvPr/>
        </p:nvSpPr>
        <p:spPr>
          <a:xfrm>
            <a:off x="1195360" y="683338"/>
            <a:ext cx="11472890" cy="1764586"/>
          </a:xfrm>
          <a:prstGeom prst="rect">
            <a:avLst/>
          </a:prstGeom>
        </p:spPr>
        <p:txBody>
          <a:bodyPr wrap="square">
            <a:spAutoFit/>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r>
              <a:rPr lang="zh-TW" altLang="en-US" sz="5400" cap="all" dirty="0">
                <a:solidFill>
                  <a:schemeClr val="accent3">
                    <a:lumMod val="10000"/>
                  </a:schemeClr>
                </a:solidFill>
                <a:latin typeface="Gen Jyuu Gothic Bold" pitchFamily="34" charset="-120"/>
                <a:ea typeface="Gen Jyuu Gothic Bold" pitchFamily="34" charset="-120"/>
                <a:cs typeface="Gen Jyuu Gothic Bold" pitchFamily="34" charset="-120"/>
              </a:rPr>
              <a:t>桃園律師公會</a:t>
            </a:r>
            <a:r>
              <a:rPr lang="en-US" altLang="zh-TW" sz="5400" cap="all" dirty="0">
                <a:solidFill>
                  <a:schemeClr val="accent3">
                    <a:lumMod val="10000"/>
                  </a:schemeClr>
                </a:solidFill>
                <a:latin typeface="Gen Jyuu Gothic Bold" pitchFamily="34" charset="-120"/>
                <a:ea typeface="Gen Jyuu Gothic Bold" pitchFamily="34" charset="-120"/>
                <a:cs typeface="Gen Jyuu Gothic Bold" pitchFamily="34" charset="-120"/>
              </a:rPr>
              <a:t>-</a:t>
            </a:r>
            <a:r>
              <a:rPr lang="en-US" altLang="zh-TW" sz="4000" cap="all" dirty="0">
                <a:solidFill>
                  <a:schemeClr val="accent3">
                    <a:lumMod val="10000"/>
                  </a:schemeClr>
                </a:solidFill>
                <a:latin typeface="Gen Jyuu Gothic Bold" pitchFamily="34" charset="-120"/>
                <a:ea typeface="Gen Jyuu Gothic Bold" pitchFamily="34" charset="-120"/>
                <a:cs typeface="Gen Jyuu Gothic Bold" pitchFamily="34" charset="-120"/>
              </a:rPr>
              <a:t>109</a:t>
            </a:r>
            <a:r>
              <a:rPr lang="zh-TW" altLang="en-US" sz="4000" cap="all" dirty="0">
                <a:solidFill>
                  <a:schemeClr val="accent3">
                    <a:lumMod val="10000"/>
                  </a:schemeClr>
                </a:solidFill>
                <a:latin typeface="Gen Jyuu Gothic Bold" pitchFamily="34" charset="-120"/>
                <a:ea typeface="Gen Jyuu Gothic Bold" pitchFamily="34" charset="-120"/>
                <a:cs typeface="Gen Jyuu Gothic Bold" pitchFamily="34" charset="-120"/>
              </a:rPr>
              <a:t>年度全國律師聯合會</a:t>
            </a:r>
            <a:endParaRPr lang="en-US" altLang="zh-TW" sz="4000" cap="all" dirty="0">
              <a:solidFill>
                <a:schemeClr val="accent3">
                  <a:lumMod val="10000"/>
                </a:schemeClr>
              </a:solidFill>
              <a:latin typeface="Gen Jyuu Gothic Bold" pitchFamily="34" charset="-120"/>
              <a:ea typeface="Gen Jyuu Gothic Bold" pitchFamily="34" charset="-120"/>
              <a:cs typeface="Gen Jyuu Gothic Bold" pitchFamily="34" charset="-120"/>
            </a:endParaRPr>
          </a:p>
          <a:p>
            <a:r>
              <a:rPr lang="zh-TW" altLang="en-US" sz="4800" cap="all" dirty="0">
                <a:solidFill>
                  <a:srgbClr val="FF0000"/>
                </a:solidFill>
                <a:latin typeface="Gen Jyuu Gothic Bold" pitchFamily="34" charset="-120"/>
                <a:ea typeface="Gen Jyuu Gothic Bold" pitchFamily="34" charset="-120"/>
                <a:cs typeface="Gen Jyuu Gothic Bold" pitchFamily="34" charset="-120"/>
              </a:rPr>
              <a:t>公益律師特優獎</a:t>
            </a:r>
            <a:endParaRPr lang="zh-TW" altLang="en-US" sz="5400" cap="all" dirty="0">
              <a:solidFill>
                <a:srgbClr val="FF0000"/>
              </a:solidFill>
              <a:latin typeface="Gen Jyuu Gothic Bold" pitchFamily="34" charset="-120"/>
              <a:ea typeface="Gen Jyuu Gothic Bold" pitchFamily="34" charset="-120"/>
              <a:cs typeface="Gen Jyuu Gothic Bold" pitchFamily="34" charset="-120"/>
            </a:endParaRPr>
          </a:p>
        </p:txBody>
      </p:sp>
      <p:pic>
        <p:nvPicPr>
          <p:cNvPr id="3" name="Picture 3" descr="C:\Users\USER\Documents\修復式正義校園宣導照片\354649.jpg"/>
          <p:cNvPicPr>
            <a:picLocks noChangeAspect="1" noChangeArrowheads="1"/>
          </p:cNvPicPr>
          <p:nvPr/>
        </p:nvPicPr>
        <p:blipFill rotWithShape="1">
          <a:blip r:embed="rId2"/>
          <a:srcRect l="11313" t="2323" r="8889" b="8908"/>
          <a:stretch/>
        </p:blipFill>
        <p:spPr bwMode="auto">
          <a:xfrm>
            <a:off x="1309660" y="2547257"/>
            <a:ext cx="4572000" cy="3259934"/>
          </a:xfrm>
          <a:prstGeom prst="roundRect">
            <a:avLst/>
          </a:prstGeom>
          <a:noFill/>
        </p:spPr>
      </p:pic>
      <p:pic>
        <p:nvPicPr>
          <p:cNvPr id="4" name="Picture 4" descr="C:\Users\USER\Documents\修復式正義校園宣導照片\354648.jpg"/>
          <p:cNvPicPr>
            <a:picLocks noChangeAspect="1" noChangeArrowheads="1"/>
          </p:cNvPicPr>
          <p:nvPr/>
        </p:nvPicPr>
        <p:blipFill>
          <a:blip r:embed="rId3"/>
          <a:srcRect/>
          <a:stretch>
            <a:fillRect/>
          </a:stretch>
        </p:blipFill>
        <p:spPr bwMode="auto">
          <a:xfrm>
            <a:off x="6212121" y="1669364"/>
            <a:ext cx="4904543" cy="4360985"/>
          </a:xfrm>
          <a:prstGeom prst="roundRect">
            <a:avLst/>
          </a:prstGeom>
          <a:noFill/>
        </p:spPr>
      </p:pic>
      <p:sp>
        <p:nvSpPr>
          <p:cNvPr id="5" name="投影片編號版面配置區 4"/>
          <p:cNvSpPr>
            <a:spLocks noGrp="1"/>
          </p:cNvSpPr>
          <p:nvPr>
            <p:ph type="sldNum" sz="quarter" idx="12"/>
          </p:nvPr>
        </p:nvSpPr>
        <p:spPr>
          <a:xfrm>
            <a:off x="11521440" y="6266072"/>
            <a:ext cx="670560" cy="502920"/>
          </a:xfrm>
        </p:spPr>
        <p:txBody>
          <a:bodyPr/>
          <a:lstStyle/>
          <a:p>
            <a:fld id="{AC92F197-9532-471B-9190-14BFE04B8C83}" type="slidenum">
              <a:rPr lang="zh-TW" altLang="en-US" smtClean="0"/>
              <a:pPr/>
              <a:t>77</a:t>
            </a:fld>
            <a:endParaRPr lang="zh-TW" altLang="en-US"/>
          </a:p>
        </p:txBody>
      </p:sp>
    </p:spTree>
    <p:extLst>
      <p:ext uri="{BB962C8B-B14F-4D97-AF65-F5344CB8AC3E}">
        <p14:creationId xmlns:p14="http://schemas.microsoft.com/office/powerpoint/2010/main" val="620415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anim calcmode="lin" valueType="num">
                                      <p:cBhvr>
                                        <p:cTn id="14" dur="500" fill="hold"/>
                                        <p:tgtEl>
                                          <p:spTgt spid="4"/>
                                        </p:tgtEl>
                                        <p:attrNameLst>
                                          <p:attrName>ppt_x</p:attrName>
                                        </p:attrNameLst>
                                      </p:cBhvr>
                                      <p:tavLst>
                                        <p:tav tm="0">
                                          <p:val>
                                            <p:strVal val="#ppt_x"/>
                                          </p:val>
                                        </p:tav>
                                        <p:tav tm="100000">
                                          <p:val>
                                            <p:strVal val="#ppt_x"/>
                                          </p:val>
                                        </p:tav>
                                      </p:tavLst>
                                    </p:anim>
                                    <p:anim calcmode="lin" valueType="num">
                                      <p:cBhvr>
                                        <p:cTn id="15"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字版面配置區 4"/>
          <p:cNvSpPr>
            <a:spLocks noGrp="1"/>
          </p:cNvSpPr>
          <p:nvPr>
            <p:ph type="body" idx="4294967295"/>
          </p:nvPr>
        </p:nvSpPr>
        <p:spPr>
          <a:xfrm>
            <a:off x="2062532" y="1184593"/>
            <a:ext cx="8066936" cy="974725"/>
          </a:xfrm>
        </p:spPr>
        <p:txBody>
          <a:bodyPr>
            <a:noAutofit/>
          </a:bodyPr>
          <a:lstStyle/>
          <a:p>
            <a:pPr algn="ctr"/>
            <a:r>
              <a:rPr lang="zh-TW" altLang="en-US" sz="6000" dirty="0">
                <a:solidFill>
                  <a:schemeClr val="tx1">
                    <a:lumMod val="10000"/>
                  </a:schemeClr>
                </a:solidFill>
                <a:latin typeface="Gen Jyuu Gothic Bold" pitchFamily="34" charset="-120"/>
                <a:ea typeface="Gen Jyuu Gothic Bold" pitchFamily="34" charset="-120"/>
                <a:cs typeface="Gen Jyuu Gothic Bold" pitchFamily="34" charset="-120"/>
              </a:rPr>
              <a:t>情境練習</a:t>
            </a:r>
            <a:r>
              <a:rPr lang="en-US" altLang="zh-TW" sz="6000" dirty="0">
                <a:solidFill>
                  <a:schemeClr val="tx1">
                    <a:lumMod val="10000"/>
                  </a:schemeClr>
                </a:solidFill>
                <a:latin typeface="Gen Jyuu Gothic Bold" pitchFamily="34" charset="-120"/>
                <a:ea typeface="Gen Jyuu Gothic Bold" pitchFamily="34" charset="-120"/>
                <a:cs typeface="Gen Jyuu Gothic Bold" pitchFamily="34" charset="-120"/>
              </a:rPr>
              <a:t>-</a:t>
            </a:r>
            <a:r>
              <a:rPr lang="zh-TW" altLang="en-US" sz="6000" dirty="0">
                <a:solidFill>
                  <a:schemeClr val="tx1">
                    <a:lumMod val="10000"/>
                  </a:schemeClr>
                </a:solidFill>
                <a:latin typeface="Gen Jyuu Gothic Bold" pitchFamily="34" charset="-120"/>
                <a:ea typeface="Gen Jyuu Gothic Bold" pitchFamily="34" charset="-120"/>
                <a:cs typeface="Gen Jyuu Gothic Bold" pitchFamily="34" charset="-120"/>
              </a:rPr>
              <a:t>教育現場 </a:t>
            </a:r>
            <a:r>
              <a:rPr lang="en-US" altLang="zh-TW" sz="6000" dirty="0">
                <a:solidFill>
                  <a:schemeClr val="tx1">
                    <a:lumMod val="10000"/>
                  </a:schemeClr>
                </a:solidFill>
                <a:latin typeface="Gen Jyuu Gothic Bold" pitchFamily="34" charset="-120"/>
                <a:ea typeface="Gen Jyuu Gothic Bold" pitchFamily="34" charset="-120"/>
                <a:cs typeface="Gen Jyuu Gothic Bold" pitchFamily="34" charset="-120"/>
              </a:rPr>
              <a:t>I</a:t>
            </a:r>
            <a:r>
              <a:rPr lang="zh-TW" altLang="en-US" sz="6000" dirty="0">
                <a:solidFill>
                  <a:schemeClr val="tx1">
                    <a:lumMod val="10000"/>
                  </a:schemeClr>
                </a:solidFill>
                <a:latin typeface="Gen Jyuu Gothic Bold" pitchFamily="34" charset="-120"/>
                <a:ea typeface="Gen Jyuu Gothic Bold" pitchFamily="34" charset="-120"/>
                <a:cs typeface="Gen Jyuu Gothic Bold" pitchFamily="34" charset="-120"/>
              </a:rPr>
              <a:t> </a:t>
            </a:r>
          </a:p>
        </p:txBody>
      </p:sp>
      <p:sp>
        <p:nvSpPr>
          <p:cNvPr id="2" name="文字方塊 1"/>
          <p:cNvSpPr txBox="1"/>
          <p:nvPr/>
        </p:nvSpPr>
        <p:spPr>
          <a:xfrm>
            <a:off x="839416" y="2348880"/>
            <a:ext cx="10513169" cy="4031873"/>
          </a:xfrm>
          <a:prstGeom prst="rect">
            <a:avLst/>
          </a:prstGeom>
          <a:solidFill>
            <a:schemeClr val="bg2">
              <a:lumMod val="95000"/>
            </a:schemeClr>
          </a:solidFill>
        </p:spPr>
        <p:txBody>
          <a:bodyPr wrap="square" rtlCol="0">
            <a:spAutoFit/>
          </a:bodyPr>
          <a:lstStyle/>
          <a:p>
            <a:r>
              <a:rPr lang="zh-TW" altLang="zh-TW" sz="3200" dirty="0">
                <a:solidFill>
                  <a:schemeClr val="tx1">
                    <a:lumMod val="25000"/>
                  </a:schemeClr>
                </a:solidFill>
                <a:latin typeface="Gen Jyuu Gothic Bold" pitchFamily="34" charset="-120"/>
                <a:ea typeface="Gen Jyuu Gothic Bold" pitchFamily="34" charset="-120"/>
                <a:cs typeface="Gen Jyuu Gothic Bold" pitchFamily="34" charset="-120"/>
              </a:rPr>
              <a:t>小權正在座位上</a:t>
            </a:r>
            <a:r>
              <a:rPr lang="zh-TW" altLang="zh-TW" sz="3200" b="1" dirty="0">
                <a:solidFill>
                  <a:schemeClr val="tx1">
                    <a:lumMod val="25000"/>
                  </a:schemeClr>
                </a:solidFill>
                <a:latin typeface="+mj-ea"/>
                <a:ea typeface="+mj-ea"/>
                <a:cs typeface="Gen Jyuu Gothic Bold" pitchFamily="34" charset="-120"/>
              </a:rPr>
              <a:t>趴</a:t>
            </a:r>
            <a:r>
              <a:rPr lang="zh-TW" altLang="zh-TW" sz="3200" dirty="0">
                <a:solidFill>
                  <a:schemeClr val="tx1">
                    <a:lumMod val="25000"/>
                  </a:schemeClr>
                </a:solidFill>
                <a:latin typeface="Gen Jyuu Gothic Bold" pitchFamily="34" charset="-120"/>
                <a:ea typeface="Gen Jyuu Gothic Bold" pitchFamily="34" charset="-120"/>
                <a:cs typeface="Gen Jyuu Gothic Bold" pitchFamily="34" charset="-120"/>
              </a:rPr>
              <a:t>著休息，</a:t>
            </a:r>
            <a:endParaRPr lang="en-US" altLang="zh-TW" sz="3200" dirty="0">
              <a:solidFill>
                <a:schemeClr val="tx1">
                  <a:lumMod val="25000"/>
                </a:schemeClr>
              </a:solidFill>
              <a:latin typeface="Gen Jyuu Gothic Bold" pitchFamily="34" charset="-120"/>
              <a:ea typeface="Gen Jyuu Gothic Bold" pitchFamily="34" charset="-120"/>
              <a:cs typeface="Gen Jyuu Gothic Bold" pitchFamily="34" charset="-120"/>
            </a:endParaRPr>
          </a:p>
          <a:p>
            <a:r>
              <a:rPr lang="zh-TW" altLang="zh-TW" sz="3200" dirty="0">
                <a:solidFill>
                  <a:schemeClr val="tx1">
                    <a:lumMod val="25000"/>
                  </a:schemeClr>
                </a:solidFill>
                <a:latin typeface="Gen Jyuu Gothic Bold" pitchFamily="34" charset="-120"/>
                <a:ea typeface="Gen Jyuu Gothic Bold" pitchFamily="34" charset="-120"/>
                <a:cs typeface="Gen Jyuu Gothic Bold" pitchFamily="34" charset="-120"/>
              </a:rPr>
              <a:t>小翰故意在小權的座位附近丟垃圾，</a:t>
            </a:r>
            <a:endParaRPr lang="en-US" altLang="zh-TW" sz="3200" dirty="0">
              <a:solidFill>
                <a:schemeClr val="tx1">
                  <a:lumMod val="25000"/>
                </a:schemeClr>
              </a:solidFill>
              <a:latin typeface="Gen Jyuu Gothic Bold" pitchFamily="34" charset="-120"/>
              <a:ea typeface="Gen Jyuu Gothic Bold" pitchFamily="34" charset="-120"/>
              <a:cs typeface="Gen Jyuu Gothic Bold" pitchFamily="34" charset="-120"/>
            </a:endParaRPr>
          </a:p>
          <a:p>
            <a:r>
              <a:rPr lang="zh-TW" altLang="zh-TW" sz="3200" dirty="0">
                <a:solidFill>
                  <a:schemeClr val="tx1">
                    <a:lumMod val="25000"/>
                  </a:schemeClr>
                </a:solidFill>
                <a:latin typeface="Gen Jyuu Gothic Bold" pitchFamily="34" charset="-120"/>
                <a:ea typeface="Gen Jyuu Gothic Bold" pitchFamily="34" charset="-120"/>
                <a:cs typeface="Gen Jyuu Gothic Bold" pitchFamily="34" charset="-120"/>
              </a:rPr>
              <a:t>然後再拍下照片上傳班上的群組，並在照片下面註記：</a:t>
            </a:r>
            <a:endParaRPr lang="en-US" altLang="zh-TW" sz="3200" dirty="0">
              <a:solidFill>
                <a:schemeClr val="tx1">
                  <a:lumMod val="25000"/>
                </a:schemeClr>
              </a:solidFill>
              <a:latin typeface="Gen Jyuu Gothic Bold" pitchFamily="34" charset="-120"/>
              <a:ea typeface="Gen Jyuu Gothic Bold" pitchFamily="34" charset="-120"/>
              <a:cs typeface="Gen Jyuu Gothic Bold" pitchFamily="34" charset="-120"/>
            </a:endParaRPr>
          </a:p>
          <a:p>
            <a:r>
              <a:rPr lang="zh-TW" altLang="zh-TW" sz="3200" dirty="0">
                <a:solidFill>
                  <a:srgbClr val="0070C0"/>
                </a:solidFill>
                <a:latin typeface="Gen Jyuu Gothic Bold" pitchFamily="34" charset="-120"/>
                <a:ea typeface="Gen Jyuu Gothic Bold" pitchFamily="34" charset="-120"/>
                <a:cs typeface="Gen Jyuu Gothic Bold" pitchFamily="34" charset="-120"/>
              </a:rPr>
              <a:t>快來看垃圾堆裡出來的人！</a:t>
            </a:r>
            <a:endParaRPr lang="en-US" altLang="zh-TW" sz="3200" dirty="0">
              <a:solidFill>
                <a:srgbClr val="0070C0"/>
              </a:solidFill>
              <a:latin typeface="Gen Jyuu Gothic Bold" pitchFamily="34" charset="-120"/>
              <a:ea typeface="Gen Jyuu Gothic Bold" pitchFamily="34" charset="-120"/>
              <a:cs typeface="Gen Jyuu Gothic Bold" pitchFamily="34" charset="-120"/>
            </a:endParaRPr>
          </a:p>
          <a:p>
            <a:r>
              <a:rPr lang="zh-TW" altLang="zh-TW" sz="3200" dirty="0">
                <a:solidFill>
                  <a:schemeClr val="tx1">
                    <a:lumMod val="25000"/>
                  </a:schemeClr>
                </a:solidFill>
                <a:latin typeface="Gen Jyuu Gothic Bold" pitchFamily="34" charset="-120"/>
                <a:ea typeface="Gen Jyuu Gothic Bold" pitchFamily="34" charset="-120"/>
                <a:cs typeface="Gen Jyuu Gothic Bold" pitchFamily="34" charset="-120"/>
              </a:rPr>
              <a:t>班上同學們看到照片後，紛紛留言罵小權。</a:t>
            </a:r>
            <a:endParaRPr lang="en-US" altLang="zh-TW" sz="3200" dirty="0">
              <a:solidFill>
                <a:schemeClr val="tx1">
                  <a:lumMod val="25000"/>
                </a:schemeClr>
              </a:solidFill>
              <a:latin typeface="Gen Jyuu Gothic Bold" pitchFamily="34" charset="-120"/>
              <a:ea typeface="Gen Jyuu Gothic Bold" pitchFamily="34" charset="-120"/>
              <a:cs typeface="Gen Jyuu Gothic Bold" pitchFamily="34" charset="-120"/>
            </a:endParaRPr>
          </a:p>
          <a:p>
            <a:r>
              <a:rPr lang="zh-TW" altLang="zh-TW" sz="3200" dirty="0">
                <a:solidFill>
                  <a:schemeClr val="tx1">
                    <a:lumMod val="25000"/>
                  </a:schemeClr>
                </a:solidFill>
                <a:latin typeface="Gen Jyuu Gothic Bold" pitchFamily="34" charset="-120"/>
                <a:ea typeface="Gen Jyuu Gothic Bold" pitchFamily="34" charset="-120"/>
                <a:cs typeface="Gen Jyuu Gothic Bold" pitchFamily="34" charset="-120"/>
              </a:rPr>
              <a:t>小權醒來後發現此事，氣得找小翰理論，</a:t>
            </a:r>
            <a:endParaRPr lang="en-US" altLang="zh-TW" sz="3200" dirty="0">
              <a:solidFill>
                <a:schemeClr val="tx1">
                  <a:lumMod val="25000"/>
                </a:schemeClr>
              </a:solidFill>
              <a:latin typeface="Gen Jyuu Gothic Bold" pitchFamily="34" charset="-120"/>
              <a:ea typeface="Gen Jyuu Gothic Bold" pitchFamily="34" charset="-120"/>
              <a:cs typeface="Gen Jyuu Gothic Bold" pitchFamily="34" charset="-120"/>
            </a:endParaRPr>
          </a:p>
          <a:p>
            <a:r>
              <a:rPr lang="zh-TW" altLang="zh-TW" sz="3200" dirty="0">
                <a:solidFill>
                  <a:schemeClr val="tx1">
                    <a:lumMod val="25000"/>
                  </a:schemeClr>
                </a:solidFill>
                <a:latin typeface="Gen Jyuu Gothic Bold" pitchFamily="34" charset="-120"/>
                <a:ea typeface="Gen Jyuu Gothic Bold" pitchFamily="34" charset="-120"/>
                <a:cs typeface="Gen Jyuu Gothic Bold" pitchFamily="34" charset="-120"/>
              </a:rPr>
              <a:t>兩人一言不合，</a:t>
            </a:r>
            <a:r>
              <a:rPr lang="zh-TW" altLang="en-US" sz="3200" dirty="0">
                <a:solidFill>
                  <a:schemeClr val="tx1">
                    <a:lumMod val="25000"/>
                  </a:schemeClr>
                </a:solidFill>
                <a:latin typeface="Gen Jyuu Gothic Bold" pitchFamily="34" charset="-120"/>
                <a:ea typeface="Gen Jyuu Gothic Bold" pitchFamily="34" charset="-120"/>
                <a:cs typeface="Gen Jyuu Gothic Bold" pitchFamily="34" charset="-120"/>
              </a:rPr>
              <a:t>小權難忍心中的憤怒，</a:t>
            </a:r>
            <a:endParaRPr lang="en-US" altLang="zh-TW" sz="3200" dirty="0">
              <a:solidFill>
                <a:schemeClr val="tx1">
                  <a:lumMod val="25000"/>
                </a:schemeClr>
              </a:solidFill>
              <a:latin typeface="Gen Jyuu Gothic Bold" pitchFamily="34" charset="-120"/>
              <a:ea typeface="Gen Jyuu Gothic Bold" pitchFamily="34" charset="-120"/>
              <a:cs typeface="Gen Jyuu Gothic Bold" pitchFamily="34" charset="-120"/>
            </a:endParaRPr>
          </a:p>
          <a:p>
            <a:r>
              <a:rPr lang="zh-TW" altLang="zh-TW" sz="3200" dirty="0">
                <a:solidFill>
                  <a:srgbClr val="0070C0"/>
                </a:solidFill>
                <a:latin typeface="Gen Jyuu Gothic Bold" pitchFamily="34" charset="-120"/>
                <a:ea typeface="Gen Jyuu Gothic Bold" pitchFamily="34" charset="-120"/>
                <a:cs typeface="Gen Jyuu Gothic Bold" pitchFamily="34" charset="-120"/>
              </a:rPr>
              <a:t>就在小權向小翰揮出拳頭時，老師進來了…</a:t>
            </a:r>
          </a:p>
        </p:txBody>
      </p:sp>
      <p:sp>
        <p:nvSpPr>
          <p:cNvPr id="3" name="投影片編號版面配置區 2"/>
          <p:cNvSpPr>
            <a:spLocks noGrp="1"/>
          </p:cNvSpPr>
          <p:nvPr>
            <p:ph type="sldNum" sz="quarter" idx="12"/>
          </p:nvPr>
        </p:nvSpPr>
        <p:spPr/>
        <p:txBody>
          <a:bodyPr/>
          <a:lstStyle/>
          <a:p>
            <a:fld id="{AC92F197-9532-471B-9190-14BFE04B8C83}" type="slidenum">
              <a:rPr lang="zh-TW" altLang="en-US" smtClean="0"/>
              <a:pPr/>
              <a:t>78</a:t>
            </a:fld>
            <a:endParaRPr lang="zh-TW" altLang="en-US" dirty="0"/>
          </a:p>
        </p:txBody>
      </p:sp>
    </p:spTree>
    <p:extLst>
      <p:ext uri="{BB962C8B-B14F-4D97-AF65-F5344CB8AC3E}">
        <p14:creationId xmlns:p14="http://schemas.microsoft.com/office/powerpoint/2010/main" val="5119036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字版面配置區 4"/>
          <p:cNvSpPr>
            <a:spLocks noGrp="1"/>
          </p:cNvSpPr>
          <p:nvPr>
            <p:ph type="body" idx="4294967295"/>
          </p:nvPr>
        </p:nvSpPr>
        <p:spPr>
          <a:xfrm>
            <a:off x="876300" y="1154113"/>
            <a:ext cx="4546600" cy="974725"/>
          </a:xfrm>
        </p:spPr>
        <p:txBody>
          <a:bodyPr>
            <a:noAutofit/>
          </a:bodyPr>
          <a:lstStyle/>
          <a:p>
            <a:pPr algn="ctr"/>
            <a:r>
              <a:rPr lang="zh-TW" altLang="en-US" sz="6000" dirty="0">
                <a:solidFill>
                  <a:schemeClr val="tx1">
                    <a:lumMod val="10000"/>
                  </a:schemeClr>
                </a:solidFill>
                <a:latin typeface="Gen Jyuu Gothic Bold" pitchFamily="34" charset="-120"/>
                <a:ea typeface="Gen Jyuu Gothic Bold" pitchFamily="34" charset="-120"/>
                <a:cs typeface="Gen Jyuu Gothic Bold" pitchFamily="34" charset="-120"/>
              </a:rPr>
              <a:t>常見對話</a:t>
            </a:r>
          </a:p>
        </p:txBody>
      </p:sp>
      <p:sp>
        <p:nvSpPr>
          <p:cNvPr id="2" name="文字方塊 1"/>
          <p:cNvSpPr txBox="1"/>
          <p:nvPr/>
        </p:nvSpPr>
        <p:spPr>
          <a:xfrm>
            <a:off x="839416" y="2381280"/>
            <a:ext cx="10513169" cy="3731791"/>
          </a:xfrm>
          <a:prstGeom prst="rect">
            <a:avLst/>
          </a:prstGeom>
          <a:solidFill>
            <a:schemeClr val="bg2">
              <a:lumMod val="95000"/>
            </a:schemeClr>
          </a:solidFill>
        </p:spPr>
        <p:txBody>
          <a:bodyPr wrap="square" rtlCol="0">
            <a:spAutoFit/>
          </a:bodyPr>
          <a:lstStyle/>
          <a:p>
            <a:r>
              <a:rPr lang="zh-TW" altLang="en-US" sz="3200" dirty="0">
                <a:solidFill>
                  <a:schemeClr val="tx1">
                    <a:lumMod val="25000"/>
                  </a:schemeClr>
                </a:solidFill>
                <a:latin typeface="Gen Jyuu Gothic Bold" pitchFamily="34" charset="-120"/>
                <a:ea typeface="Gen Jyuu Gothic Bold" pitchFamily="34" charset="-120"/>
                <a:cs typeface="Gen Jyuu Gothic Bold" pitchFamily="34" charset="-120"/>
              </a:rPr>
              <a:t>老師：小權，你在做什麼？</a:t>
            </a:r>
          </a:p>
          <a:p>
            <a:r>
              <a:rPr lang="zh-TW" altLang="en-US" sz="3200" dirty="0">
                <a:solidFill>
                  <a:schemeClr val="tx1">
                    <a:lumMod val="25000"/>
                  </a:schemeClr>
                </a:solidFill>
                <a:latin typeface="Gen Jyuu Gothic Bold" pitchFamily="34" charset="-120"/>
                <a:ea typeface="Gen Jyuu Gothic Bold" pitchFamily="34" charset="-120"/>
                <a:cs typeface="Gen Jyuu Gothic Bold" pitchFamily="34" charset="-120"/>
              </a:rPr>
              <a:t>小權：是小翰他</a:t>
            </a:r>
            <a:r>
              <a:rPr lang="en-US" altLang="zh-TW" sz="3200" dirty="0">
                <a:solidFill>
                  <a:schemeClr val="tx1">
                    <a:lumMod val="25000"/>
                  </a:schemeClr>
                </a:solidFill>
                <a:latin typeface="Gen Jyuu Gothic Bold" pitchFamily="34" charset="-120"/>
                <a:ea typeface="Gen Jyuu Gothic Bold" pitchFamily="34" charset="-120"/>
                <a:cs typeface="Gen Jyuu Gothic Bold" pitchFamily="34" charset="-120"/>
              </a:rPr>
              <a:t>…</a:t>
            </a:r>
          </a:p>
          <a:p>
            <a:r>
              <a:rPr lang="zh-TW" altLang="en-US" sz="3200" dirty="0">
                <a:solidFill>
                  <a:schemeClr val="tx1">
                    <a:lumMod val="25000"/>
                  </a:schemeClr>
                </a:solidFill>
                <a:latin typeface="Gen Jyuu Gothic Bold" pitchFamily="34" charset="-120"/>
                <a:ea typeface="Gen Jyuu Gothic Bold" pitchFamily="34" charset="-120"/>
                <a:cs typeface="Gen Jyuu Gothic Bold" pitchFamily="34" charset="-120"/>
              </a:rPr>
              <a:t>老師：打人就是不對，跟小翰道歉！</a:t>
            </a:r>
          </a:p>
          <a:p>
            <a:r>
              <a:rPr lang="zh-TW" altLang="en-US" sz="3200" dirty="0">
                <a:solidFill>
                  <a:schemeClr val="tx1">
                    <a:lumMod val="25000"/>
                  </a:schemeClr>
                </a:solidFill>
                <a:latin typeface="Gen Jyuu Gothic Bold" pitchFamily="34" charset="-120"/>
                <a:ea typeface="Gen Jyuu Gothic Bold" pitchFamily="34" charset="-120"/>
                <a:cs typeface="Gen Jyuu Gothic Bold" pitchFamily="34" charset="-120"/>
              </a:rPr>
              <a:t>小權：又不是我的錯，我才不要跟小翰道歉！</a:t>
            </a:r>
          </a:p>
          <a:p>
            <a:r>
              <a:rPr lang="zh-TW" altLang="en-US" sz="3200" dirty="0">
                <a:solidFill>
                  <a:schemeClr val="tx1">
                    <a:lumMod val="25000"/>
                  </a:schemeClr>
                </a:solidFill>
                <a:latin typeface="Gen Jyuu Gothic Bold" pitchFamily="34" charset="-120"/>
                <a:ea typeface="Gen Jyuu Gothic Bold" pitchFamily="34" charset="-120"/>
                <a:cs typeface="Gen Jyuu Gothic Bold" pitchFamily="34" charset="-120"/>
              </a:rPr>
              <a:t>老師：哪來這麼多理由！不道歉你就去學務處前面罰站！</a:t>
            </a:r>
          </a:p>
          <a:p>
            <a:r>
              <a:rPr lang="zh-TW" altLang="en-US" sz="3200" dirty="0">
                <a:solidFill>
                  <a:schemeClr val="tx1">
                    <a:lumMod val="25000"/>
                  </a:schemeClr>
                </a:solidFill>
                <a:latin typeface="Gen Jyuu Gothic Bold" pitchFamily="34" charset="-120"/>
                <a:ea typeface="Gen Jyuu Gothic Bold" pitchFamily="34" charset="-120"/>
                <a:cs typeface="Gen Jyuu Gothic Bold" pitchFamily="34" charset="-120"/>
              </a:rPr>
              <a:t>小權：老師都偏心小翰，我要跟我爸爸說！</a:t>
            </a:r>
            <a:r>
              <a:rPr lang="en-US" altLang="zh-TW" sz="3200" dirty="0">
                <a:solidFill>
                  <a:schemeClr val="tx1">
                    <a:lumMod val="25000"/>
                  </a:schemeClr>
                </a:solidFill>
                <a:latin typeface="Gen Jyuu Gothic Bold" pitchFamily="34" charset="-120"/>
                <a:ea typeface="Gen Jyuu Gothic Bold" pitchFamily="34" charset="-120"/>
                <a:cs typeface="Gen Jyuu Gothic Bold" pitchFamily="34" charset="-120"/>
              </a:rPr>
              <a:t>(</a:t>
            </a:r>
            <a:r>
              <a:rPr lang="zh-TW" altLang="en-US" sz="3200" dirty="0">
                <a:solidFill>
                  <a:schemeClr val="tx1">
                    <a:lumMod val="25000"/>
                  </a:schemeClr>
                </a:solidFill>
                <a:latin typeface="Gen Jyuu Gothic Bold" pitchFamily="34" charset="-120"/>
                <a:ea typeface="Gen Jyuu Gothic Bold" pitchFamily="34" charset="-120"/>
                <a:cs typeface="Gen Jyuu Gothic Bold" pitchFamily="34" charset="-120"/>
              </a:rPr>
              <a:t>轉身跑掉</a:t>
            </a:r>
            <a:r>
              <a:rPr lang="en-US" altLang="zh-TW" sz="3200" dirty="0">
                <a:solidFill>
                  <a:schemeClr val="tx1">
                    <a:lumMod val="25000"/>
                  </a:schemeClr>
                </a:solidFill>
                <a:latin typeface="Gen Jyuu Gothic Bold" pitchFamily="34" charset="-120"/>
                <a:ea typeface="Gen Jyuu Gothic Bold" pitchFamily="34" charset="-120"/>
                <a:cs typeface="Gen Jyuu Gothic Bold" pitchFamily="34" charset="-120"/>
              </a:rPr>
              <a:t>)</a:t>
            </a:r>
          </a:p>
          <a:p>
            <a:r>
              <a:rPr lang="zh-TW" altLang="en-US" sz="3200" dirty="0">
                <a:solidFill>
                  <a:schemeClr val="tx1">
                    <a:lumMod val="25000"/>
                  </a:schemeClr>
                </a:solidFill>
                <a:latin typeface="Gen Jyuu Gothic Bold" pitchFamily="34" charset="-120"/>
                <a:ea typeface="Gen Jyuu Gothic Bold" pitchFamily="34" charset="-120"/>
                <a:cs typeface="Gen Jyuu Gothic Bold" pitchFamily="34" charset="-120"/>
              </a:rPr>
              <a:t>                                                                         </a:t>
            </a:r>
            <a:r>
              <a:rPr lang="zh-TW" altLang="en-US" sz="3200" dirty="0">
                <a:solidFill>
                  <a:srgbClr val="0070C0"/>
                </a:solidFill>
                <a:latin typeface="Gen Jyuu Gothic Bold" pitchFamily="34" charset="-120"/>
                <a:ea typeface="Gen Jyuu Gothic Bold" pitchFamily="34" charset="-120"/>
                <a:cs typeface="Gen Jyuu Gothic Bold" pitchFamily="34" charset="-120"/>
              </a:rPr>
              <a:t>可能延燒親師衝突</a:t>
            </a:r>
            <a:r>
              <a:rPr lang="en-US" altLang="zh-TW" sz="3200" dirty="0">
                <a:solidFill>
                  <a:srgbClr val="0070C0"/>
                </a:solidFill>
                <a:latin typeface="Gen Jyuu Gothic Bold" pitchFamily="34" charset="-120"/>
                <a:ea typeface="Gen Jyuu Gothic Bold" pitchFamily="34" charset="-120"/>
                <a:cs typeface="Gen Jyuu Gothic Bold" pitchFamily="34" charset="-120"/>
              </a:rPr>
              <a:t>...</a:t>
            </a:r>
          </a:p>
          <a:p>
            <a:pPr>
              <a:lnSpc>
                <a:spcPts val="1500"/>
              </a:lnSpc>
            </a:pPr>
            <a:endParaRPr lang="en-US" altLang="zh-TW" sz="3200" dirty="0">
              <a:solidFill>
                <a:schemeClr val="tx1">
                  <a:lumMod val="25000"/>
                </a:schemeClr>
              </a:solidFill>
              <a:latin typeface="Gen Jyuu Gothic Bold" pitchFamily="34" charset="-120"/>
              <a:ea typeface="Gen Jyuu Gothic Bold" pitchFamily="34" charset="-120"/>
              <a:cs typeface="Gen Jyuu Gothic Bold" pitchFamily="34" charset="-120"/>
            </a:endParaRPr>
          </a:p>
        </p:txBody>
      </p:sp>
      <p:sp>
        <p:nvSpPr>
          <p:cNvPr id="3" name="投影片編號版面配置區 2"/>
          <p:cNvSpPr>
            <a:spLocks noGrp="1"/>
          </p:cNvSpPr>
          <p:nvPr>
            <p:ph type="sldNum" sz="quarter" idx="12"/>
          </p:nvPr>
        </p:nvSpPr>
        <p:spPr/>
        <p:txBody>
          <a:bodyPr/>
          <a:lstStyle/>
          <a:p>
            <a:fld id="{AC92F197-9532-471B-9190-14BFE04B8C83}" type="slidenum">
              <a:rPr lang="zh-TW" altLang="en-US" smtClean="0"/>
              <a:pPr/>
              <a:t>79</a:t>
            </a:fld>
            <a:endParaRPr lang="zh-TW" altLang="en-US" dirty="0"/>
          </a:p>
        </p:txBody>
      </p:sp>
    </p:spTree>
    <p:extLst>
      <p:ext uri="{BB962C8B-B14F-4D97-AF65-F5344CB8AC3E}">
        <p14:creationId xmlns:p14="http://schemas.microsoft.com/office/powerpoint/2010/main" val="18807618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1569720" y="2776203"/>
            <a:ext cx="10092268" cy="1902559"/>
          </a:xfrm>
        </p:spPr>
        <p:txBody>
          <a:bodyPr/>
          <a:lstStyle/>
          <a:p>
            <a:r>
              <a:rPr lang="en-US" altLang="zh-TW" sz="4400" b="1" dirty="0">
                <a:solidFill>
                  <a:srgbClr val="7030A0"/>
                </a:solidFill>
                <a:latin typeface="+mj-ea"/>
                <a:cs typeface="Gen Jyuu Gothic Bold" pitchFamily="34" charset="-120"/>
              </a:rPr>
              <a:t>--</a:t>
            </a:r>
            <a:r>
              <a:rPr lang="zh-TW" altLang="en-US" sz="4400" b="1" dirty="0">
                <a:solidFill>
                  <a:srgbClr val="7030A0"/>
                </a:solidFill>
                <a:latin typeface="+mj-ea"/>
                <a:cs typeface="Gen Jyuu Gothic Bold" pitchFamily="34" charset="-120"/>
              </a:rPr>
              <a:t>從新北市立</a:t>
            </a:r>
            <a:r>
              <a:rPr lang="en-US" altLang="zh-TW" sz="4400" b="1" dirty="0">
                <a:solidFill>
                  <a:srgbClr val="7030A0"/>
                </a:solidFill>
                <a:latin typeface="+mj-ea"/>
                <a:cs typeface="Gen Jyuu Gothic Bold" pitchFamily="34" charset="-120"/>
              </a:rPr>
              <a:t>B</a:t>
            </a:r>
            <a:r>
              <a:rPr lang="zh-TW" altLang="en-US" sz="4400" b="1" dirty="0">
                <a:solidFill>
                  <a:srgbClr val="7030A0"/>
                </a:solidFill>
                <a:latin typeface="+mj-ea"/>
                <a:cs typeface="Gen Jyuu Gothic Bold" pitchFamily="34" charset="-120"/>
              </a:rPr>
              <a:t>國民中學事件說起</a:t>
            </a:r>
          </a:p>
        </p:txBody>
      </p:sp>
      <p:sp>
        <p:nvSpPr>
          <p:cNvPr id="6" name="文字方塊 5"/>
          <p:cNvSpPr txBox="1"/>
          <p:nvPr/>
        </p:nvSpPr>
        <p:spPr>
          <a:xfrm>
            <a:off x="1569720" y="138824"/>
            <a:ext cx="1996440" cy="338554"/>
          </a:xfrm>
          <a:prstGeom prst="rect">
            <a:avLst/>
          </a:prstGeom>
          <a:noFill/>
        </p:spPr>
        <p:txBody>
          <a:bodyPr wrap="square" rtlCol="0">
            <a:spAutoFit/>
          </a:bodyPr>
          <a:lstStyle/>
          <a:p>
            <a:r>
              <a:rPr lang="zh-TW" altLang="en-US" sz="1600" b="1" dirty="0">
                <a:solidFill>
                  <a:srgbClr val="DDA57F"/>
                </a:solidFill>
                <a:latin typeface="標楷體" pitchFamily="65" charset="-120"/>
                <a:ea typeface="標楷體" pitchFamily="65" charset="-120"/>
              </a:rPr>
              <a:t>修復式正義委員會</a:t>
            </a:r>
          </a:p>
        </p:txBody>
      </p:sp>
      <p:sp>
        <p:nvSpPr>
          <p:cNvPr id="7" name="文字版面配置區 4"/>
          <p:cNvSpPr txBox="1">
            <a:spLocks/>
          </p:cNvSpPr>
          <p:nvPr/>
        </p:nvSpPr>
        <p:spPr>
          <a:xfrm>
            <a:off x="1518046" y="1688786"/>
            <a:ext cx="9104234" cy="3820399"/>
          </a:xfrm>
          <a:prstGeom prst="rect">
            <a:avLst/>
          </a:prstGeom>
        </p:spPr>
        <p:txBody>
          <a:bodyPr vert="horz" lIns="91440" tIns="45720" rIns="91440" bIns="45720" rtlCol="0" anchor="t">
            <a:normAutofit/>
          </a:bodyPr>
          <a:lstStyle>
            <a:lvl1pPr marL="0" indent="0" algn="l" defTabSz="914400" rtl="0" eaLnBrk="1" latinLnBrk="0" hangingPunct="1">
              <a:spcBef>
                <a:spcPts val="800"/>
              </a:spcBef>
              <a:buFont typeface="Arial" pitchFamily="34" charse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l" defTabSz="914400" rtl="0" eaLnBrk="1" latinLnBrk="0" hangingPunct="1">
              <a:spcBef>
                <a:spcPts val="300"/>
              </a:spcBef>
              <a:buClr>
                <a:schemeClr val="accent2"/>
              </a:buClr>
              <a:buFont typeface="Wingdings" pitchFamily="2" charset="2"/>
              <a:buNone/>
              <a:defRPr sz="1800" kern="1200">
                <a:solidFill>
                  <a:schemeClr val="tx1">
                    <a:tint val="75000"/>
                  </a:schemeClr>
                </a:solidFill>
                <a:latin typeface="+mn-lt"/>
                <a:ea typeface="+mn-ea"/>
                <a:cs typeface="+mn-cs"/>
              </a:defRPr>
            </a:lvl2pPr>
            <a:lvl3pPr marL="914400" indent="0" algn="l" defTabSz="914400" rtl="0" eaLnBrk="1" latinLnBrk="0" hangingPunct="1">
              <a:spcBef>
                <a:spcPts val="300"/>
              </a:spcBef>
              <a:buClr>
                <a:schemeClr val="accent2"/>
              </a:buClr>
              <a:buFont typeface="Wingdings" pitchFamily="2" charset="2"/>
              <a:buNone/>
              <a:defRPr sz="1600" kern="1200">
                <a:solidFill>
                  <a:schemeClr val="tx1">
                    <a:tint val="75000"/>
                  </a:schemeClr>
                </a:solidFill>
                <a:latin typeface="+mn-lt"/>
                <a:ea typeface="+mn-ea"/>
                <a:cs typeface="+mn-cs"/>
              </a:defRPr>
            </a:lvl3pPr>
            <a:lvl4pPr marL="13716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4pPr>
            <a:lvl5pPr marL="18288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5pPr>
            <a:lvl6pPr marL="22860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6pPr>
            <a:lvl7pPr marL="27432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7pPr>
            <a:lvl8pPr marL="32004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8pPr>
            <a:lvl9pPr marL="36576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9pPr>
          </a:lstStyle>
          <a:p>
            <a:pPr algn="l" fontAlgn="base"/>
            <a:r>
              <a:rPr lang="zh-TW" altLang="en-US" sz="3600" b="1" dirty="0">
                <a:solidFill>
                  <a:schemeClr val="accent2">
                    <a:lumMod val="50000"/>
                  </a:schemeClr>
                </a:solidFill>
                <a:latin typeface="+mj-ea"/>
                <a:hlinkClick r:id="rId2"/>
              </a:rPr>
              <a:t>板橋小情侶墜樓亡！母首度出面淚訴「不要錢只要老師道歉」</a:t>
            </a:r>
            <a:endParaRPr lang="en-US" altLang="zh-TW" sz="3600" b="1" dirty="0">
              <a:solidFill>
                <a:schemeClr val="accent2">
                  <a:lumMod val="50000"/>
                </a:schemeClr>
              </a:solidFill>
              <a:latin typeface="+mj-ea"/>
            </a:endParaRPr>
          </a:p>
          <a:p>
            <a:pPr algn="l" fontAlgn="base"/>
            <a:r>
              <a:rPr lang="zh-TW" altLang="en-US" sz="3600" b="1" dirty="0">
                <a:solidFill>
                  <a:schemeClr val="accent2">
                    <a:lumMod val="50000"/>
                  </a:schemeClr>
                </a:solidFill>
                <a:latin typeface="+mj-ea"/>
                <a:hlinkClick r:id="rId3"/>
              </a:rPr>
              <a:t>監察院新聞稿</a:t>
            </a:r>
            <a:endParaRPr lang="en-US" altLang="zh-TW" sz="3600" b="1" dirty="0">
              <a:solidFill>
                <a:schemeClr val="accent2">
                  <a:lumMod val="50000"/>
                </a:schemeClr>
              </a:solidFill>
              <a:latin typeface="+mj-ea"/>
            </a:endParaRPr>
          </a:p>
          <a:p>
            <a:pPr algn="l" fontAlgn="base"/>
            <a:endParaRPr lang="en-US" altLang="zh-TW" sz="3600" b="1" dirty="0">
              <a:solidFill>
                <a:schemeClr val="accent2">
                  <a:lumMod val="50000"/>
                </a:schemeClr>
              </a:solidFill>
              <a:latin typeface="+mj-ea"/>
            </a:endParaRPr>
          </a:p>
          <a:p>
            <a:pPr algn="l" fontAlgn="base"/>
            <a:endParaRPr lang="zh-TW" altLang="en-US" sz="3600" b="1" dirty="0">
              <a:solidFill>
                <a:schemeClr val="accent2">
                  <a:lumMod val="50000"/>
                </a:schemeClr>
              </a:solidFill>
              <a:latin typeface="+mj-ea"/>
            </a:endParaRPr>
          </a:p>
        </p:txBody>
      </p:sp>
      <p:sp>
        <p:nvSpPr>
          <p:cNvPr id="3" name="文字版面配置區 2">
            <a:extLst>
              <a:ext uri="{FF2B5EF4-FFF2-40B4-BE49-F238E27FC236}">
                <a16:creationId xmlns:a16="http://schemas.microsoft.com/office/drawing/2014/main" id="{CFDC8953-0723-494C-38AB-2DB93477E51D}"/>
              </a:ext>
            </a:extLst>
          </p:cNvPr>
          <p:cNvSpPr>
            <a:spLocks noGrp="1"/>
          </p:cNvSpPr>
          <p:nvPr>
            <p:ph type="body" idx="1"/>
          </p:nvPr>
        </p:nvSpPr>
        <p:spPr/>
        <p:txBody>
          <a:bodyPr/>
          <a:lstStyle/>
          <a:p>
            <a:endParaRPr lang="zh-TW" altLang="en-US" dirty="0"/>
          </a:p>
        </p:txBody>
      </p:sp>
      <p:sp>
        <p:nvSpPr>
          <p:cNvPr id="2" name="標題 3">
            <a:extLst>
              <a:ext uri="{FF2B5EF4-FFF2-40B4-BE49-F238E27FC236}">
                <a16:creationId xmlns:a16="http://schemas.microsoft.com/office/drawing/2014/main" id="{833DFD2B-2975-E0AC-C0C4-C9D6E16C9B90}"/>
              </a:ext>
            </a:extLst>
          </p:cNvPr>
          <p:cNvSpPr txBox="1">
            <a:spLocks/>
          </p:cNvSpPr>
          <p:nvPr/>
        </p:nvSpPr>
        <p:spPr>
          <a:xfrm>
            <a:off x="1849521" y="2855344"/>
            <a:ext cx="10092268" cy="1147312"/>
          </a:xfrm>
          <a:prstGeom prst="rect">
            <a:avLst/>
          </a:prstGeom>
        </p:spPr>
        <p:txBody>
          <a:bodyPr vert="horz" lIns="91440" tIns="45720" rIns="91440" bIns="9144" rtlCol="0" anchor="b">
            <a:no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571500" indent="-571500">
              <a:buFont typeface="Wingdings" panose="05000000000000000000" pitchFamily="2" charset="2"/>
              <a:buChar char="u"/>
            </a:pPr>
            <a:endParaRPr lang="en-US" altLang="zh-TW" sz="3600" dirty="0">
              <a:solidFill>
                <a:srgbClr val="7030A0"/>
              </a:solidFill>
              <a:latin typeface="Gen Jyuu Gothic Bold" pitchFamily="34" charset="-120"/>
              <a:ea typeface="Gen Jyuu Gothic Bold" pitchFamily="34" charset="-120"/>
              <a:cs typeface="Gen Jyuu Gothic Bold" pitchFamily="34" charset="-120"/>
            </a:endParaRPr>
          </a:p>
          <a:p>
            <a:endParaRPr lang="en-US" altLang="zh-TW" sz="3600" dirty="0">
              <a:solidFill>
                <a:srgbClr val="7030A0"/>
              </a:solidFill>
              <a:latin typeface="Gen Jyuu Gothic Bold" pitchFamily="34" charset="-120"/>
              <a:ea typeface="Gen Jyuu Gothic Bold" pitchFamily="34" charset="-120"/>
              <a:cs typeface="Gen Jyuu Gothic Bold" pitchFamily="34" charset="-120"/>
            </a:endParaRPr>
          </a:p>
          <a:p>
            <a:endParaRPr lang="en-US" altLang="zh-TW" sz="3600" dirty="0">
              <a:solidFill>
                <a:srgbClr val="7030A0"/>
              </a:solidFill>
              <a:latin typeface="Gen Jyuu Gothic Bold" pitchFamily="34" charset="-120"/>
              <a:ea typeface="Gen Jyuu Gothic Bold" pitchFamily="34" charset="-120"/>
              <a:cs typeface="Gen Jyuu Gothic Bold" pitchFamily="34" charset="-120"/>
            </a:endParaRPr>
          </a:p>
          <a:p>
            <a:endParaRPr lang="zh-TW" altLang="en-US" sz="3600" dirty="0">
              <a:solidFill>
                <a:srgbClr val="7030A0"/>
              </a:solidFill>
              <a:latin typeface="Gen Jyuu Gothic Bold" pitchFamily="34" charset="-120"/>
              <a:ea typeface="Gen Jyuu Gothic Bold" pitchFamily="34" charset="-120"/>
              <a:cs typeface="Gen Jyuu Gothic Bold" pitchFamily="34" charset="-120"/>
            </a:endParaRPr>
          </a:p>
        </p:txBody>
      </p:sp>
      <p:sp>
        <p:nvSpPr>
          <p:cNvPr id="5" name="投影片編號版面配置區 4">
            <a:extLst>
              <a:ext uri="{FF2B5EF4-FFF2-40B4-BE49-F238E27FC236}">
                <a16:creationId xmlns:a16="http://schemas.microsoft.com/office/drawing/2014/main" id="{B7231777-8400-E82A-B9F1-E6417E31DFCD}"/>
              </a:ext>
            </a:extLst>
          </p:cNvPr>
          <p:cNvSpPr>
            <a:spLocks noGrp="1"/>
          </p:cNvSpPr>
          <p:nvPr>
            <p:ph type="sldNum" sz="quarter" idx="12"/>
          </p:nvPr>
        </p:nvSpPr>
        <p:spPr/>
        <p:txBody>
          <a:bodyPr/>
          <a:lstStyle/>
          <a:p>
            <a:fld id="{AC92F197-9532-471B-9190-14BFE04B8C83}" type="slidenum">
              <a:rPr lang="zh-TW" altLang="en-US" smtClean="0"/>
              <a:pPr/>
              <a:t>8</a:t>
            </a:fld>
            <a:endParaRPr lang="zh-TW" altLang="en-US"/>
          </a:p>
        </p:txBody>
      </p:sp>
    </p:spTree>
    <p:extLst>
      <p:ext uri="{BB962C8B-B14F-4D97-AF65-F5344CB8AC3E}">
        <p14:creationId xmlns:p14="http://schemas.microsoft.com/office/powerpoint/2010/main" val="360590486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字版面配置區 4"/>
          <p:cNvSpPr>
            <a:spLocks noGrp="1"/>
          </p:cNvSpPr>
          <p:nvPr>
            <p:ph type="body" idx="4294967295"/>
          </p:nvPr>
        </p:nvSpPr>
        <p:spPr>
          <a:xfrm>
            <a:off x="-1853455" y="0"/>
            <a:ext cx="4546600" cy="974725"/>
          </a:xfrm>
        </p:spPr>
        <p:txBody>
          <a:bodyPr>
            <a:noAutofit/>
          </a:bodyPr>
          <a:lstStyle/>
          <a:p>
            <a:pPr algn="ctr"/>
            <a:r>
              <a:rPr lang="zh-TW" altLang="en-US" sz="4800" dirty="0">
                <a:solidFill>
                  <a:schemeClr val="bg1"/>
                </a:solidFill>
                <a:latin typeface="Gen Jyuu Gothic Bold" pitchFamily="34" charset="-120"/>
                <a:ea typeface="Gen Jyuu Gothic Bold" pitchFamily="34" charset="-120"/>
                <a:cs typeface="Gen Jyuu Gothic Bold" pitchFamily="34" charset="-120"/>
              </a:rPr>
              <a:t>非</a:t>
            </a:r>
            <a:endParaRPr lang="en-US" altLang="zh-TW" sz="4800" dirty="0">
              <a:solidFill>
                <a:schemeClr val="bg1"/>
              </a:solidFill>
              <a:latin typeface="Gen Jyuu Gothic Bold" pitchFamily="34" charset="-120"/>
              <a:ea typeface="Gen Jyuu Gothic Bold" pitchFamily="34" charset="-120"/>
              <a:cs typeface="Gen Jyuu Gothic Bold" pitchFamily="34" charset="-120"/>
            </a:endParaRPr>
          </a:p>
          <a:p>
            <a:pPr algn="ctr"/>
            <a:r>
              <a:rPr lang="zh-TW" altLang="en-US" sz="4800" dirty="0">
                <a:solidFill>
                  <a:schemeClr val="bg1"/>
                </a:solidFill>
                <a:latin typeface="Gen Jyuu Gothic Bold" pitchFamily="34" charset="-120"/>
                <a:ea typeface="Gen Jyuu Gothic Bold" pitchFamily="34" charset="-120"/>
                <a:cs typeface="Gen Jyuu Gothic Bold" pitchFamily="34" charset="-120"/>
              </a:rPr>
              <a:t>暴</a:t>
            </a:r>
            <a:endParaRPr lang="en-US" altLang="zh-TW" sz="4800" dirty="0">
              <a:solidFill>
                <a:schemeClr val="bg1"/>
              </a:solidFill>
              <a:latin typeface="Gen Jyuu Gothic Bold" pitchFamily="34" charset="-120"/>
              <a:ea typeface="Gen Jyuu Gothic Bold" pitchFamily="34" charset="-120"/>
              <a:cs typeface="Gen Jyuu Gothic Bold" pitchFamily="34" charset="-120"/>
            </a:endParaRPr>
          </a:p>
          <a:p>
            <a:pPr algn="ctr"/>
            <a:r>
              <a:rPr lang="zh-TW" altLang="en-US" sz="4800" dirty="0">
                <a:solidFill>
                  <a:schemeClr val="bg1"/>
                </a:solidFill>
                <a:latin typeface="Gen Jyuu Gothic Bold" pitchFamily="34" charset="-120"/>
                <a:ea typeface="Gen Jyuu Gothic Bold" pitchFamily="34" charset="-120"/>
                <a:cs typeface="Gen Jyuu Gothic Bold" pitchFamily="34" charset="-120"/>
              </a:rPr>
              <a:t>力</a:t>
            </a:r>
            <a:endParaRPr lang="en-US" altLang="zh-TW" sz="4800" dirty="0">
              <a:solidFill>
                <a:schemeClr val="bg1"/>
              </a:solidFill>
              <a:latin typeface="Gen Jyuu Gothic Bold" pitchFamily="34" charset="-120"/>
              <a:ea typeface="Gen Jyuu Gothic Bold" pitchFamily="34" charset="-120"/>
              <a:cs typeface="Gen Jyuu Gothic Bold" pitchFamily="34" charset="-120"/>
            </a:endParaRPr>
          </a:p>
          <a:p>
            <a:pPr algn="ctr"/>
            <a:r>
              <a:rPr lang="zh-TW" altLang="en-US" sz="4800" dirty="0">
                <a:solidFill>
                  <a:schemeClr val="bg1"/>
                </a:solidFill>
                <a:latin typeface="Gen Jyuu Gothic Bold" pitchFamily="34" charset="-120"/>
                <a:ea typeface="Gen Jyuu Gothic Bold" pitchFamily="34" charset="-120"/>
                <a:cs typeface="Gen Jyuu Gothic Bold" pitchFamily="34" charset="-120"/>
              </a:rPr>
              <a:t>溝</a:t>
            </a:r>
            <a:endParaRPr lang="en-US" altLang="zh-TW" sz="4800" dirty="0">
              <a:solidFill>
                <a:schemeClr val="bg1"/>
              </a:solidFill>
              <a:latin typeface="Gen Jyuu Gothic Bold" pitchFamily="34" charset="-120"/>
              <a:ea typeface="Gen Jyuu Gothic Bold" pitchFamily="34" charset="-120"/>
              <a:cs typeface="Gen Jyuu Gothic Bold" pitchFamily="34" charset="-120"/>
            </a:endParaRPr>
          </a:p>
          <a:p>
            <a:pPr algn="ctr"/>
            <a:r>
              <a:rPr lang="zh-TW" altLang="en-US" sz="4800" dirty="0">
                <a:solidFill>
                  <a:schemeClr val="bg1"/>
                </a:solidFill>
                <a:latin typeface="Gen Jyuu Gothic Bold" pitchFamily="34" charset="-120"/>
                <a:ea typeface="Gen Jyuu Gothic Bold" pitchFamily="34" charset="-120"/>
                <a:cs typeface="Gen Jyuu Gothic Bold" pitchFamily="34" charset="-120"/>
              </a:rPr>
              <a:t>通</a:t>
            </a:r>
          </a:p>
        </p:txBody>
      </p:sp>
      <p:graphicFrame>
        <p:nvGraphicFramePr>
          <p:cNvPr id="3" name="表格 2"/>
          <p:cNvGraphicFramePr>
            <a:graphicFrameLocks noGrp="1"/>
          </p:cNvGraphicFramePr>
          <p:nvPr>
            <p:extLst>
              <p:ext uri="{D42A27DB-BD31-4B8C-83A1-F6EECF244321}">
                <p14:modId xmlns:p14="http://schemas.microsoft.com/office/powerpoint/2010/main" val="1391266976"/>
              </p:ext>
            </p:extLst>
          </p:nvPr>
        </p:nvGraphicFramePr>
        <p:xfrm>
          <a:off x="839416" y="836712"/>
          <a:ext cx="10535920" cy="5170200"/>
        </p:xfrm>
        <a:graphic>
          <a:graphicData uri="http://schemas.openxmlformats.org/drawingml/2006/table">
            <a:tbl>
              <a:tblPr firstRow="1" bandRow="1">
                <a:tableStyleId>{5C22544A-7EE6-4342-B048-85BDC9FD1C3A}</a:tableStyleId>
              </a:tblPr>
              <a:tblGrid>
                <a:gridCol w="5491480">
                  <a:extLst>
                    <a:ext uri="{9D8B030D-6E8A-4147-A177-3AD203B41FA5}">
                      <a16:colId xmlns:a16="http://schemas.microsoft.com/office/drawing/2014/main" val="20000"/>
                    </a:ext>
                  </a:extLst>
                </a:gridCol>
                <a:gridCol w="5044440">
                  <a:extLst>
                    <a:ext uri="{9D8B030D-6E8A-4147-A177-3AD203B41FA5}">
                      <a16:colId xmlns:a16="http://schemas.microsoft.com/office/drawing/2014/main" val="20001"/>
                    </a:ext>
                  </a:extLst>
                </a:gridCol>
              </a:tblGrid>
              <a:tr h="598200">
                <a:tc>
                  <a:txBody>
                    <a:bodyPr/>
                    <a:lstStyle/>
                    <a:p>
                      <a:pPr algn="ctr"/>
                      <a:r>
                        <a:rPr lang="zh-TW" altLang="en-US" sz="3200" dirty="0">
                          <a:solidFill>
                            <a:schemeClr val="tx1">
                              <a:lumMod val="10000"/>
                            </a:schemeClr>
                          </a:solidFill>
                          <a:latin typeface="Gen Jyuu Gothic Bold" pitchFamily="34" charset="-120"/>
                          <a:ea typeface="Gen Jyuu Gothic Bold" pitchFamily="34" charset="-120"/>
                          <a:cs typeface="Gen Jyuu Gothic Bold" pitchFamily="34" charset="-120"/>
                        </a:rPr>
                        <a:t>老師</a:t>
                      </a:r>
                    </a:p>
                  </a:txBody>
                  <a:tcPr>
                    <a:lnB w="12700" cap="flat" cmpd="sng" algn="ctr">
                      <a:noFill/>
                      <a:prstDash val="solid"/>
                      <a:round/>
                      <a:headEnd type="none" w="med" len="med"/>
                      <a:tailEnd type="none" w="med" len="med"/>
                    </a:lnB>
                  </a:tcPr>
                </a:tc>
                <a:tc>
                  <a:txBody>
                    <a:bodyPr/>
                    <a:lstStyle/>
                    <a:p>
                      <a:pPr algn="ctr"/>
                      <a:r>
                        <a:rPr lang="zh-TW" altLang="en-US" sz="3200" dirty="0">
                          <a:solidFill>
                            <a:schemeClr val="tx1">
                              <a:lumMod val="10000"/>
                            </a:schemeClr>
                          </a:solidFill>
                          <a:latin typeface="Gen Jyuu Gothic Bold" pitchFamily="34" charset="-120"/>
                          <a:ea typeface="Gen Jyuu Gothic Bold" pitchFamily="34" charset="-120"/>
                          <a:cs typeface="Gen Jyuu Gothic Bold" pitchFamily="34" charset="-120"/>
                        </a:rPr>
                        <a:t>小權</a:t>
                      </a:r>
                      <a:r>
                        <a:rPr lang="en-US" altLang="zh-TW" sz="3200" dirty="0">
                          <a:solidFill>
                            <a:schemeClr val="tx1">
                              <a:lumMod val="10000"/>
                            </a:schemeClr>
                          </a:solidFill>
                          <a:latin typeface="Gen Jyuu Gothic Bold" pitchFamily="34" charset="-120"/>
                          <a:ea typeface="Gen Jyuu Gothic Bold" pitchFamily="34" charset="-120"/>
                          <a:cs typeface="Gen Jyuu Gothic Bold" pitchFamily="34" charset="-120"/>
                        </a:rPr>
                        <a:t>/</a:t>
                      </a:r>
                      <a:r>
                        <a:rPr lang="zh-TW" altLang="en-US" sz="3200" dirty="0">
                          <a:solidFill>
                            <a:schemeClr val="tx1">
                              <a:lumMod val="10000"/>
                            </a:schemeClr>
                          </a:solidFill>
                          <a:latin typeface="Gen Jyuu Gothic Bold" pitchFamily="34" charset="-120"/>
                          <a:ea typeface="Gen Jyuu Gothic Bold" pitchFamily="34" charset="-120"/>
                          <a:cs typeface="Gen Jyuu Gothic Bold" pitchFamily="34" charset="-120"/>
                        </a:rPr>
                        <a:t>小翰</a:t>
                      </a:r>
                    </a:p>
                  </a:txBody>
                  <a:tcPr>
                    <a:lnB w="12700" cap="flat" cmpd="sng" algn="ctr">
                      <a:noFill/>
                      <a:prstDash val="solid"/>
                      <a:round/>
                      <a:headEnd type="none" w="med" len="med"/>
                      <a:tailEnd type="none" w="med" len="med"/>
                    </a:lnB>
                  </a:tcPr>
                </a:tc>
                <a:extLst>
                  <a:ext uri="{0D108BD9-81ED-4DB2-BD59-A6C34878D82A}">
                    <a16:rowId xmlns:a16="http://schemas.microsoft.com/office/drawing/2014/main" val="10000"/>
                  </a:ext>
                </a:extLst>
              </a:tr>
              <a:tr h="4572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400" dirty="0">
                          <a:solidFill>
                            <a:schemeClr val="tx1">
                              <a:lumMod val="25000"/>
                            </a:schemeClr>
                          </a:solidFill>
                          <a:latin typeface="Gen Jyuu Gothic Bold" pitchFamily="34" charset="-120"/>
                          <a:ea typeface="Gen Jyuu Gothic Bold" pitchFamily="34" charset="-120"/>
                          <a:cs typeface="Gen Jyuu Gothic Bold" pitchFamily="34" charset="-120"/>
                        </a:rPr>
                        <a:t>小權、小翰發生什麼事了？需要幫忙嗎？</a:t>
                      </a:r>
                    </a:p>
                    <a:p>
                      <a:endParaRPr lang="zh-TW" altLang="en-US" sz="2400" dirty="0">
                        <a:solidFill>
                          <a:schemeClr val="tx1">
                            <a:lumMod val="10000"/>
                          </a:schemeClr>
                        </a:solidFill>
                        <a:latin typeface="Gen Jyuu Gothic Bold" pitchFamily="34" charset="-120"/>
                        <a:ea typeface="Gen Jyuu Gothic Bold" pitchFamily="34" charset="-120"/>
                        <a:cs typeface="Gen Jyuu Gothic Bold" pitchFamily="34" charset="-12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400" dirty="0">
                          <a:solidFill>
                            <a:srgbClr val="0070C0"/>
                          </a:solidFill>
                          <a:latin typeface="Gen Jyuu Gothic Bold" pitchFamily="34" charset="-120"/>
                          <a:ea typeface="Gen Jyuu Gothic Bold" pitchFamily="34" charset="-120"/>
                          <a:cs typeface="Gen Jyuu Gothic Bold" pitchFamily="34" charset="-120"/>
                        </a:rPr>
                        <a:t>權：</a:t>
                      </a:r>
                      <a:r>
                        <a:rPr lang="zh-TW" altLang="en-US" sz="2400" dirty="0">
                          <a:solidFill>
                            <a:schemeClr val="tx1">
                              <a:lumMod val="25000"/>
                            </a:schemeClr>
                          </a:solidFill>
                          <a:latin typeface="Gen Jyuu Gothic Bold" pitchFamily="34" charset="-120"/>
                          <a:ea typeface="Gen Jyuu Gothic Bold" pitchFamily="34" charset="-120"/>
                          <a:cs typeface="Gen Jyuu Gothic Bold" pitchFamily="34" charset="-120"/>
                        </a:rPr>
                        <a:t>小翰趁我睡覺時亂拍照片上傳，   </a:t>
                      </a:r>
                      <a:br>
                        <a:rPr lang="en-US" altLang="zh-TW" sz="2400" dirty="0">
                          <a:solidFill>
                            <a:schemeClr val="tx1">
                              <a:lumMod val="25000"/>
                            </a:schemeClr>
                          </a:solidFill>
                          <a:latin typeface="Gen Jyuu Gothic Bold" pitchFamily="34" charset="-120"/>
                          <a:ea typeface="Gen Jyuu Gothic Bold" pitchFamily="34" charset="-120"/>
                          <a:cs typeface="Gen Jyuu Gothic Bold" pitchFamily="34" charset="-120"/>
                        </a:rPr>
                      </a:br>
                      <a:r>
                        <a:rPr lang="zh-TW" altLang="en-US" sz="2400" dirty="0">
                          <a:solidFill>
                            <a:schemeClr val="tx1">
                              <a:lumMod val="25000"/>
                            </a:schemeClr>
                          </a:solidFill>
                          <a:latin typeface="Gen Jyuu Gothic Bold" pitchFamily="34" charset="-120"/>
                          <a:ea typeface="Gen Jyuu Gothic Bold" pitchFamily="34" charset="-120"/>
                          <a:cs typeface="Gen Jyuu Gothic Bold" pitchFamily="34" charset="-120"/>
                        </a:rPr>
                        <a:t>         全班同學都在笑我！</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4572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400" dirty="0">
                          <a:solidFill>
                            <a:schemeClr val="tx1">
                              <a:lumMod val="25000"/>
                            </a:schemeClr>
                          </a:solidFill>
                          <a:latin typeface="Gen Jyuu Gothic Bold" pitchFamily="34" charset="-120"/>
                          <a:ea typeface="Gen Jyuu Gothic Bold" pitchFamily="34" charset="-120"/>
                          <a:cs typeface="Gen Jyuu Gothic Bold" pitchFamily="34" charset="-120"/>
                        </a:rPr>
                        <a:t>小翰，小權說的是真的嗎？</a:t>
                      </a:r>
                      <a:endParaRPr lang="zh-TW" altLang="en-US" sz="2400" dirty="0">
                        <a:solidFill>
                          <a:schemeClr val="tx1">
                            <a:lumMod val="10000"/>
                          </a:schemeClr>
                        </a:solidFill>
                        <a:latin typeface="Gen Jyuu Gothic Bold" pitchFamily="34" charset="-120"/>
                        <a:ea typeface="Gen Jyuu Gothic Bold" pitchFamily="34" charset="-120"/>
                        <a:cs typeface="Gen Jyuu Gothic Bold" pitchFamily="34" charset="-12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zh-TW" altLang="en-US" sz="2400" dirty="0">
                          <a:solidFill>
                            <a:srgbClr val="0070C0"/>
                          </a:solidFill>
                          <a:latin typeface="Gen Jyuu Gothic Bold" pitchFamily="34" charset="-120"/>
                          <a:ea typeface="Gen Jyuu Gothic Bold" pitchFamily="34" charset="-120"/>
                          <a:cs typeface="Gen Jyuu Gothic Bold" pitchFamily="34" charset="-120"/>
                        </a:rPr>
                        <a:t>翰：</a:t>
                      </a:r>
                      <a:r>
                        <a:rPr lang="zh-TW" altLang="en-US" sz="2400" dirty="0">
                          <a:solidFill>
                            <a:schemeClr val="tx1">
                              <a:lumMod val="25000"/>
                            </a:schemeClr>
                          </a:solidFill>
                          <a:latin typeface="Gen Jyuu Gothic Bold" pitchFamily="34" charset="-120"/>
                          <a:ea typeface="Gen Jyuu Gothic Bold" pitchFamily="34" charset="-120"/>
                          <a:cs typeface="Gen Jyuu Gothic Bold" pitchFamily="34" charset="-120"/>
                        </a:rPr>
                        <a:t>我只是想要跟小權開玩笑。</a:t>
                      </a:r>
                      <a:endParaRPr lang="zh-TW" altLang="en-US" sz="2400" dirty="0">
                        <a:solidFill>
                          <a:schemeClr val="tx1">
                            <a:lumMod val="10000"/>
                          </a:schemeClr>
                        </a:solidFill>
                        <a:latin typeface="Gen Jyuu Gothic Bold" pitchFamily="34" charset="-120"/>
                        <a:ea typeface="Gen Jyuu Gothic Bold" pitchFamily="34" charset="-120"/>
                        <a:cs typeface="Gen Jyuu Gothic Bold" pitchFamily="34" charset="-12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4572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400" dirty="0">
                          <a:solidFill>
                            <a:schemeClr val="tx1">
                              <a:lumMod val="25000"/>
                            </a:schemeClr>
                          </a:solidFill>
                          <a:latin typeface="Gen Jyuu Gothic Bold" pitchFamily="34" charset="-120"/>
                          <a:ea typeface="Gen Jyuu Gothic Bold" pitchFamily="34" charset="-120"/>
                          <a:cs typeface="Gen Jyuu Gothic Bold" pitchFamily="34" charset="-120"/>
                        </a:rPr>
                        <a:t>小權，那你當時的感受是如何呢？</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zh-TW" altLang="en-US" sz="2400" dirty="0">
                          <a:solidFill>
                            <a:srgbClr val="0070C0"/>
                          </a:solidFill>
                          <a:latin typeface="Gen Jyuu Gothic Bold" pitchFamily="34" charset="-120"/>
                          <a:ea typeface="Gen Jyuu Gothic Bold" pitchFamily="34" charset="-120"/>
                          <a:cs typeface="Gen Jyuu Gothic Bold" pitchFamily="34" charset="-120"/>
                        </a:rPr>
                        <a:t>權：</a:t>
                      </a:r>
                      <a:r>
                        <a:rPr lang="zh-TW" altLang="en-US" sz="2400" dirty="0">
                          <a:solidFill>
                            <a:schemeClr val="tx1">
                              <a:lumMod val="25000"/>
                            </a:schemeClr>
                          </a:solidFill>
                          <a:latin typeface="Gen Jyuu Gothic Bold" pitchFamily="34" charset="-120"/>
                          <a:ea typeface="Gen Jyuu Gothic Bold" pitchFamily="34" charset="-120"/>
                          <a:cs typeface="Gen Jyuu Gothic Bold" pitchFamily="34" charset="-120"/>
                        </a:rPr>
                        <a:t>我覺得很丟臉也生氣！</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457200">
                <a:tc>
                  <a:txBody>
                    <a:bodyPr/>
                    <a:lstStyle/>
                    <a:p>
                      <a:r>
                        <a:rPr lang="zh-TW" altLang="en-US" sz="2400" dirty="0">
                          <a:solidFill>
                            <a:schemeClr val="tx1">
                              <a:lumMod val="25000"/>
                            </a:schemeClr>
                          </a:solidFill>
                          <a:latin typeface="Gen Jyuu Gothic Bold" pitchFamily="34" charset="-120"/>
                          <a:ea typeface="Gen Jyuu Gothic Bold" pitchFamily="34" charset="-120"/>
                          <a:cs typeface="Gen Jyuu Gothic Bold" pitchFamily="34" charset="-120"/>
                        </a:rPr>
                        <a:t>小權，所以你是因為生氣，所以對小翰舉高拳頭嗎？</a:t>
                      </a:r>
                      <a:endParaRPr lang="zh-TW" altLang="en-US" sz="2400" dirty="0">
                        <a:solidFill>
                          <a:schemeClr val="tx1">
                            <a:lumMod val="10000"/>
                          </a:schemeClr>
                        </a:solidFill>
                        <a:latin typeface="Gen Jyuu Gothic Bold" pitchFamily="34" charset="-120"/>
                        <a:ea typeface="Gen Jyuu Gothic Bold" pitchFamily="34" charset="-120"/>
                        <a:cs typeface="Gen Jyuu Gothic Bold" pitchFamily="34" charset="-120"/>
                      </a:endParaRPr>
                    </a:p>
                  </a:txBody>
                  <a:tcPr>
                    <a:lnT w="12700" cap="flat" cmpd="sng" algn="ctr">
                      <a:noFill/>
                      <a:prstDash val="solid"/>
                      <a:round/>
                      <a:headEnd type="none" w="med" len="med"/>
                      <a:tailEnd type="none" w="med" len="med"/>
                    </a:lnT>
                  </a:tcPr>
                </a:tc>
                <a:tc>
                  <a:txBody>
                    <a:bodyPr/>
                    <a:lstStyle/>
                    <a:p>
                      <a:r>
                        <a:rPr lang="zh-TW" altLang="en-US" sz="2400" dirty="0">
                          <a:solidFill>
                            <a:srgbClr val="0070C0"/>
                          </a:solidFill>
                          <a:latin typeface="Gen Jyuu Gothic Bold" pitchFamily="34" charset="-120"/>
                          <a:ea typeface="Gen Jyuu Gothic Bold" pitchFamily="34" charset="-120"/>
                          <a:cs typeface="Gen Jyuu Gothic Bold" pitchFamily="34" charset="-120"/>
                        </a:rPr>
                        <a:t>權：</a:t>
                      </a:r>
                      <a:r>
                        <a:rPr lang="zh-TW" altLang="en-US" sz="2400" kern="1200" dirty="0">
                          <a:solidFill>
                            <a:schemeClr val="tx1">
                              <a:lumMod val="25000"/>
                            </a:schemeClr>
                          </a:solidFill>
                          <a:latin typeface="Gen Jyuu Gothic Bold" pitchFamily="34" charset="-120"/>
                          <a:ea typeface="Gen Jyuu Gothic Bold" pitchFamily="34" charset="-120"/>
                          <a:cs typeface="Gen Jyuu Gothic Bold" pitchFamily="34" charset="-120"/>
                        </a:rPr>
                        <a:t>對</a:t>
                      </a:r>
                      <a:r>
                        <a:rPr lang="en-US" altLang="zh-TW" sz="2400" kern="1200" dirty="0">
                          <a:solidFill>
                            <a:schemeClr val="tx1">
                              <a:lumMod val="25000"/>
                            </a:schemeClr>
                          </a:solidFill>
                          <a:latin typeface="Gen Jyuu Gothic Bold" pitchFamily="34" charset="-120"/>
                          <a:ea typeface="Gen Jyuu Gothic Bold" pitchFamily="34" charset="-120"/>
                          <a:cs typeface="Gen Jyuu Gothic Bold" pitchFamily="34" charset="-120"/>
                        </a:rPr>
                        <a:t>...</a:t>
                      </a:r>
                      <a:endParaRPr lang="zh-TW" altLang="en-US" sz="2400" kern="1200" dirty="0">
                        <a:solidFill>
                          <a:schemeClr val="tx1">
                            <a:lumMod val="25000"/>
                          </a:schemeClr>
                        </a:solidFill>
                        <a:latin typeface="Gen Jyuu Gothic Bold" pitchFamily="34" charset="-120"/>
                        <a:ea typeface="Gen Jyuu Gothic Bold" pitchFamily="34" charset="-120"/>
                        <a:cs typeface="Gen Jyuu Gothic Bold" pitchFamily="34" charset="-120"/>
                      </a:endParaRPr>
                    </a:p>
                  </a:txBody>
                  <a:tcPr>
                    <a:lnT w="12700" cap="flat" cmpd="sng" algn="ctr">
                      <a:noFill/>
                      <a:prstDash val="solid"/>
                      <a:round/>
                      <a:headEnd type="none" w="med" len="med"/>
                      <a:tailEnd type="none" w="med" len="med"/>
                    </a:lnT>
                  </a:tcPr>
                </a:tc>
                <a:extLst>
                  <a:ext uri="{0D108BD9-81ED-4DB2-BD59-A6C34878D82A}">
                    <a16:rowId xmlns:a16="http://schemas.microsoft.com/office/drawing/2014/main" val="10004"/>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400" dirty="0">
                          <a:solidFill>
                            <a:schemeClr val="tx1">
                              <a:lumMod val="25000"/>
                            </a:schemeClr>
                          </a:solidFill>
                          <a:latin typeface="Gen Jyuu Gothic Bold" pitchFamily="34" charset="-120"/>
                          <a:ea typeface="Gen Jyuu Gothic Bold" pitchFamily="34" charset="-120"/>
                          <a:cs typeface="Gen Jyuu Gothic Bold" pitchFamily="34" charset="-120"/>
                        </a:rPr>
                        <a:t>小翰，那你當時的感受是如何呢？</a:t>
                      </a:r>
                      <a:endParaRPr lang="zh-TW" altLang="en-US" sz="2400" dirty="0">
                        <a:solidFill>
                          <a:schemeClr val="tx1">
                            <a:lumMod val="10000"/>
                          </a:schemeClr>
                        </a:solidFill>
                        <a:latin typeface="Gen Jyuu Gothic Bold" pitchFamily="34" charset="-120"/>
                        <a:ea typeface="Gen Jyuu Gothic Bold" pitchFamily="34" charset="-120"/>
                        <a:cs typeface="Gen Jyuu Gothic Bold" pitchFamily="34" charset="-12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400" dirty="0">
                          <a:solidFill>
                            <a:srgbClr val="0070C0"/>
                          </a:solidFill>
                          <a:latin typeface="Gen Jyuu Gothic Bold" pitchFamily="34" charset="-120"/>
                          <a:ea typeface="Gen Jyuu Gothic Bold" pitchFamily="34" charset="-120"/>
                          <a:cs typeface="Gen Jyuu Gothic Bold" pitchFamily="34" charset="-120"/>
                        </a:rPr>
                        <a:t>翰：</a:t>
                      </a:r>
                      <a:r>
                        <a:rPr lang="zh-TW" altLang="en-US" sz="2400" dirty="0">
                          <a:solidFill>
                            <a:schemeClr val="tx1">
                              <a:lumMod val="25000"/>
                            </a:schemeClr>
                          </a:solidFill>
                          <a:latin typeface="Gen Jyuu Gothic Bold" pitchFamily="34" charset="-120"/>
                          <a:ea typeface="Gen Jyuu Gothic Bold" pitchFamily="34" charset="-120"/>
                          <a:cs typeface="Gen Jyuu Gothic Bold" pitchFamily="34" charset="-120"/>
                        </a:rPr>
                        <a:t>我覺得有點生氣又害怕他打我。</a:t>
                      </a:r>
                      <a:endParaRPr lang="zh-TW" altLang="en-US" sz="2400" dirty="0">
                        <a:solidFill>
                          <a:schemeClr val="tx1">
                            <a:lumMod val="10000"/>
                          </a:schemeClr>
                        </a:solidFill>
                        <a:latin typeface="Gen Jyuu Gothic Bold" pitchFamily="34" charset="-120"/>
                        <a:ea typeface="Gen Jyuu Gothic Bold" pitchFamily="34" charset="-120"/>
                        <a:cs typeface="Gen Jyuu Gothic Bold" pitchFamily="34" charset="-120"/>
                      </a:endParaRPr>
                    </a:p>
                  </a:txBody>
                  <a:tcPr/>
                </a:tc>
                <a:extLst>
                  <a:ext uri="{0D108BD9-81ED-4DB2-BD59-A6C34878D82A}">
                    <a16:rowId xmlns:a16="http://schemas.microsoft.com/office/drawing/2014/main" val="10005"/>
                  </a:ext>
                </a:extLst>
              </a:tr>
              <a:tr h="370840">
                <a:tc>
                  <a:txBody>
                    <a:bodyPr/>
                    <a:lstStyle/>
                    <a:p>
                      <a:r>
                        <a:rPr lang="zh-TW" altLang="en-US" sz="2400" dirty="0">
                          <a:solidFill>
                            <a:schemeClr val="tx1">
                              <a:lumMod val="25000"/>
                            </a:schemeClr>
                          </a:solidFill>
                          <a:latin typeface="Gen Jyuu Gothic Bold" pitchFamily="34" charset="-120"/>
                          <a:ea typeface="Gen Jyuu Gothic Bold" pitchFamily="34" charset="-120"/>
                          <a:cs typeface="Gen Jyuu Gothic Bold" pitchFamily="34" charset="-120"/>
                        </a:rPr>
                        <a:t>你們都做了不好的行為，心中也都有了不好的感受，老師覺得很擔心，希望同學們可以互相尊重，也可以和平快樂的相處，你們覺得現在可以怎麼做呢？</a:t>
                      </a:r>
                    </a:p>
                  </a:txBody>
                  <a:tcPr/>
                </a:tc>
                <a:tc>
                  <a:txBody>
                    <a:bodyPr/>
                    <a:lstStyle/>
                    <a:p>
                      <a:r>
                        <a:rPr lang="zh-TW" altLang="en-US" sz="2800" dirty="0">
                          <a:solidFill>
                            <a:srgbClr val="0070C0"/>
                          </a:solidFill>
                          <a:latin typeface="Gen Jyuu Gothic Bold" pitchFamily="34" charset="-120"/>
                          <a:ea typeface="Gen Jyuu Gothic Bold" pitchFamily="34" charset="-120"/>
                          <a:cs typeface="Gen Jyuu Gothic Bold" pitchFamily="34" charset="-120"/>
                        </a:rPr>
                        <a:t>讓孩子來討論怎麼和好、彌補。</a:t>
                      </a:r>
                      <a:endParaRPr lang="en-US" altLang="zh-TW" sz="2800" dirty="0">
                        <a:solidFill>
                          <a:srgbClr val="0070C0"/>
                        </a:solidFill>
                        <a:latin typeface="Gen Jyuu Gothic Bold" pitchFamily="34" charset="-120"/>
                        <a:ea typeface="Gen Jyuu Gothic Bold" pitchFamily="34" charset="-120"/>
                        <a:cs typeface="Gen Jyuu Gothic Bold" pitchFamily="34" charset="-120"/>
                      </a:endParaRPr>
                    </a:p>
                    <a:p>
                      <a:br>
                        <a:rPr lang="en-US" altLang="zh-TW" sz="2400" dirty="0">
                          <a:solidFill>
                            <a:srgbClr val="0070C0"/>
                          </a:solidFill>
                          <a:latin typeface="Gen Jyuu Gothic Bold" pitchFamily="34" charset="-120"/>
                          <a:ea typeface="Gen Jyuu Gothic Bold" pitchFamily="34" charset="-120"/>
                          <a:cs typeface="Gen Jyuu Gothic Bold" pitchFamily="34" charset="-120"/>
                        </a:rPr>
                      </a:br>
                      <a:r>
                        <a:rPr lang="en-US" altLang="zh-TW" sz="3200" dirty="0">
                          <a:solidFill>
                            <a:srgbClr val="0070C0"/>
                          </a:solidFill>
                          <a:latin typeface="Gen Jyuu Gothic Bold" pitchFamily="34" charset="-120"/>
                          <a:ea typeface="Gen Jyuu Gothic Bold" pitchFamily="34" charset="-120"/>
                          <a:cs typeface="Gen Jyuu Gothic Bold" pitchFamily="34" charset="-120"/>
                        </a:rPr>
                        <a:t>(</a:t>
                      </a:r>
                      <a:r>
                        <a:rPr lang="zh-TW" altLang="en-US" sz="3200" dirty="0">
                          <a:solidFill>
                            <a:srgbClr val="0070C0"/>
                          </a:solidFill>
                          <a:latin typeface="Gen Jyuu Gothic Bold" pitchFamily="34" charset="-120"/>
                          <a:ea typeface="Gen Jyuu Gothic Bold" pitchFamily="34" charset="-120"/>
                          <a:cs typeface="Gen Jyuu Gothic Bold" pitchFamily="34" charset="-120"/>
                        </a:rPr>
                        <a:t>可以適時引導具體化請求</a:t>
                      </a:r>
                      <a:r>
                        <a:rPr lang="en-US" altLang="zh-TW" sz="3200" dirty="0">
                          <a:solidFill>
                            <a:srgbClr val="0070C0"/>
                          </a:solidFill>
                          <a:latin typeface="Gen Jyuu Gothic Bold" pitchFamily="34" charset="-120"/>
                          <a:ea typeface="Gen Jyuu Gothic Bold" pitchFamily="34" charset="-120"/>
                          <a:cs typeface="Gen Jyuu Gothic Bold" pitchFamily="34" charset="-120"/>
                        </a:rPr>
                        <a:t>)</a:t>
                      </a:r>
                      <a:endParaRPr lang="zh-TW" altLang="en-US" sz="3200" dirty="0">
                        <a:solidFill>
                          <a:srgbClr val="0070C0"/>
                        </a:solidFill>
                        <a:latin typeface="Gen Jyuu Gothic Bold" pitchFamily="34" charset="-120"/>
                        <a:ea typeface="Gen Jyuu Gothic Bold" pitchFamily="34" charset="-120"/>
                        <a:cs typeface="Gen Jyuu Gothic Bold" pitchFamily="34" charset="-120"/>
                      </a:endParaRPr>
                    </a:p>
                  </a:txBody>
                  <a:tcPr/>
                </a:tc>
                <a:extLst>
                  <a:ext uri="{0D108BD9-81ED-4DB2-BD59-A6C34878D82A}">
                    <a16:rowId xmlns:a16="http://schemas.microsoft.com/office/drawing/2014/main" val="10006"/>
                  </a:ext>
                </a:extLst>
              </a:tr>
            </a:tbl>
          </a:graphicData>
        </a:graphic>
      </p:graphicFrame>
      <p:sp>
        <p:nvSpPr>
          <p:cNvPr id="2" name="投影片編號版面配置區 1"/>
          <p:cNvSpPr>
            <a:spLocks noGrp="1"/>
          </p:cNvSpPr>
          <p:nvPr>
            <p:ph type="sldNum" sz="quarter" idx="12"/>
          </p:nvPr>
        </p:nvSpPr>
        <p:spPr/>
        <p:txBody>
          <a:bodyPr/>
          <a:lstStyle/>
          <a:p>
            <a:fld id="{AC92F197-9532-471B-9190-14BFE04B8C83}" type="slidenum">
              <a:rPr lang="zh-TW" altLang="en-US" smtClean="0"/>
              <a:pPr/>
              <a:t>80</a:t>
            </a:fld>
            <a:endParaRPr lang="zh-TW" altLang="en-US" dirty="0"/>
          </a:p>
        </p:txBody>
      </p:sp>
    </p:spTree>
    <p:extLst>
      <p:ext uri="{BB962C8B-B14F-4D97-AF65-F5344CB8AC3E}">
        <p14:creationId xmlns:p14="http://schemas.microsoft.com/office/powerpoint/2010/main" val="260171805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字版面配置區 4"/>
          <p:cNvSpPr>
            <a:spLocks noGrp="1"/>
          </p:cNvSpPr>
          <p:nvPr>
            <p:ph type="body" idx="4294967295"/>
          </p:nvPr>
        </p:nvSpPr>
        <p:spPr>
          <a:xfrm>
            <a:off x="1892792" y="1184593"/>
            <a:ext cx="8406415" cy="974725"/>
          </a:xfrm>
        </p:spPr>
        <p:txBody>
          <a:bodyPr>
            <a:noAutofit/>
          </a:bodyPr>
          <a:lstStyle/>
          <a:p>
            <a:pPr algn="ctr"/>
            <a:r>
              <a:rPr lang="zh-TW" altLang="en-US" sz="6000" dirty="0">
                <a:solidFill>
                  <a:schemeClr val="tx1">
                    <a:lumMod val="10000"/>
                  </a:schemeClr>
                </a:solidFill>
                <a:latin typeface="Gen Jyuu Gothic Bold" pitchFamily="34" charset="-120"/>
                <a:ea typeface="Gen Jyuu Gothic Bold" pitchFamily="34" charset="-120"/>
                <a:cs typeface="Gen Jyuu Gothic Bold" pitchFamily="34" charset="-120"/>
              </a:rPr>
              <a:t>情境練習</a:t>
            </a:r>
            <a:r>
              <a:rPr lang="en-US" altLang="zh-TW" sz="6000" dirty="0">
                <a:solidFill>
                  <a:schemeClr val="tx1">
                    <a:lumMod val="10000"/>
                  </a:schemeClr>
                </a:solidFill>
                <a:latin typeface="Gen Jyuu Gothic Bold" pitchFamily="34" charset="-120"/>
                <a:ea typeface="Gen Jyuu Gothic Bold" pitchFamily="34" charset="-120"/>
                <a:cs typeface="Gen Jyuu Gothic Bold" pitchFamily="34" charset="-120"/>
              </a:rPr>
              <a:t>-</a:t>
            </a:r>
            <a:r>
              <a:rPr lang="zh-TW" altLang="en-US" sz="6000" dirty="0">
                <a:solidFill>
                  <a:schemeClr val="tx1">
                    <a:lumMod val="10000"/>
                  </a:schemeClr>
                </a:solidFill>
                <a:latin typeface="Gen Jyuu Gothic Bold" pitchFamily="34" charset="-120"/>
                <a:ea typeface="Gen Jyuu Gothic Bold" pitchFamily="34" charset="-120"/>
                <a:cs typeface="Gen Jyuu Gothic Bold" pitchFamily="34" charset="-120"/>
              </a:rPr>
              <a:t>教育現場 </a:t>
            </a:r>
            <a:r>
              <a:rPr lang="en-US" altLang="zh-TW" sz="6000" dirty="0">
                <a:solidFill>
                  <a:schemeClr val="tx1">
                    <a:lumMod val="10000"/>
                  </a:schemeClr>
                </a:solidFill>
                <a:latin typeface="Gen Jyuu Gothic Bold" pitchFamily="34" charset="-120"/>
                <a:ea typeface="Gen Jyuu Gothic Bold" pitchFamily="34" charset="-120"/>
                <a:cs typeface="Gen Jyuu Gothic Bold" pitchFamily="34" charset="-120"/>
              </a:rPr>
              <a:t>II</a:t>
            </a:r>
            <a:br>
              <a:rPr lang="en-US" altLang="zh-TW" sz="6000" dirty="0">
                <a:solidFill>
                  <a:schemeClr val="tx1">
                    <a:lumMod val="10000"/>
                  </a:schemeClr>
                </a:solidFill>
                <a:latin typeface="Gen Jyuu Gothic Bold" pitchFamily="34" charset="-120"/>
                <a:ea typeface="Gen Jyuu Gothic Bold" pitchFamily="34" charset="-120"/>
                <a:cs typeface="Gen Jyuu Gothic Bold" pitchFamily="34" charset="-120"/>
              </a:rPr>
            </a:br>
            <a:r>
              <a:rPr lang="zh-TW" altLang="en-US" sz="6000" dirty="0">
                <a:solidFill>
                  <a:schemeClr val="tx1">
                    <a:lumMod val="10000"/>
                  </a:schemeClr>
                </a:solidFill>
                <a:latin typeface="Gen Jyuu Gothic Bold" pitchFamily="34" charset="-120"/>
                <a:ea typeface="Gen Jyuu Gothic Bold" pitchFamily="34" charset="-120"/>
                <a:cs typeface="Gen Jyuu Gothic Bold" pitchFamily="34" charset="-120"/>
              </a:rPr>
              <a:t> </a:t>
            </a:r>
          </a:p>
        </p:txBody>
      </p:sp>
      <p:sp>
        <p:nvSpPr>
          <p:cNvPr id="2" name="文字方塊 1"/>
          <p:cNvSpPr txBox="1"/>
          <p:nvPr/>
        </p:nvSpPr>
        <p:spPr>
          <a:xfrm>
            <a:off x="856691" y="2159318"/>
            <a:ext cx="10478617" cy="4247317"/>
          </a:xfrm>
          <a:prstGeom prst="rect">
            <a:avLst/>
          </a:prstGeom>
          <a:solidFill>
            <a:schemeClr val="bg2">
              <a:lumMod val="95000"/>
            </a:schemeClr>
          </a:solidFill>
        </p:spPr>
        <p:txBody>
          <a:bodyPr wrap="square" rtlCol="0">
            <a:spAutoFit/>
          </a:bodyPr>
          <a:lstStyle/>
          <a:p>
            <a:r>
              <a:rPr lang="zh-TW" altLang="en-US" sz="2700" b="1" dirty="0">
                <a:solidFill>
                  <a:schemeClr val="tx1">
                    <a:lumMod val="25000"/>
                  </a:schemeClr>
                </a:solidFill>
                <a:latin typeface="Gen Jyuu Gothic Bold" pitchFamily="34" charset="-120"/>
                <a:ea typeface="Gen Jyuu Gothic Bold" pitchFamily="34" charset="-120"/>
                <a:cs typeface="Gen Jyuu Gothic Bold" pitchFamily="34" charset="-120"/>
              </a:rPr>
              <a:t>今天有美術課，小明帶了前一天新買的彩色筆套組到課堂上使用，</a:t>
            </a:r>
          </a:p>
          <a:p>
            <a:r>
              <a:rPr lang="zh-TW" altLang="en-US" sz="2700" b="1" dirty="0">
                <a:solidFill>
                  <a:schemeClr val="tx1">
                    <a:lumMod val="25000"/>
                  </a:schemeClr>
                </a:solidFill>
                <a:latin typeface="Gen Jyuu Gothic Bold" pitchFamily="34" charset="-120"/>
                <a:ea typeface="Gen Jyuu Gothic Bold" pitchFamily="34" charset="-120"/>
                <a:cs typeface="Gen Jyuu Gothic Bold" pitchFamily="34" charset="-120"/>
              </a:rPr>
              <a:t>小明帶來的用具引起其他同學關注，</a:t>
            </a:r>
          </a:p>
          <a:p>
            <a:r>
              <a:rPr lang="zh-TW" altLang="en-US" sz="2700" b="1" dirty="0">
                <a:solidFill>
                  <a:schemeClr val="tx1">
                    <a:lumMod val="25000"/>
                  </a:schemeClr>
                </a:solidFill>
                <a:latin typeface="Gen Jyuu Gothic Bold" pitchFamily="34" charset="-120"/>
                <a:ea typeface="Gen Jyuu Gothic Bold" pitchFamily="34" charset="-120"/>
                <a:cs typeface="Gen Jyuu Gothic Bold" pitchFamily="34" charset="-120"/>
              </a:rPr>
              <a:t>其中，坐在旁邊的小華看到後就擅自拿起來把玩，</a:t>
            </a:r>
          </a:p>
          <a:p>
            <a:r>
              <a:rPr lang="zh-TW" altLang="en-US" sz="2700" b="1" dirty="0">
                <a:solidFill>
                  <a:srgbClr val="002060"/>
                </a:solidFill>
                <a:latin typeface="Gen Jyuu Gothic Bold" pitchFamily="34" charset="-120"/>
                <a:ea typeface="Gen Jyuu Gothic Bold" pitchFamily="34" charset="-120"/>
                <a:cs typeface="Gen Jyuu Gothic Bold" pitchFamily="34" charset="-120"/>
              </a:rPr>
              <a:t>小明看到自己的全新用具被拿走，心中占有慾爆發，</a:t>
            </a:r>
          </a:p>
          <a:p>
            <a:r>
              <a:rPr lang="zh-TW" altLang="en-US" sz="2700" b="1" dirty="0">
                <a:solidFill>
                  <a:schemeClr val="tx1">
                    <a:lumMod val="25000"/>
                  </a:schemeClr>
                </a:solidFill>
                <a:latin typeface="Gen Jyuu Gothic Bold" pitchFamily="34" charset="-120"/>
                <a:ea typeface="Gen Jyuu Gothic Bold" pitchFamily="34" charset="-120"/>
                <a:cs typeface="Gen Jyuu Gothic Bold" pitchFamily="34" charset="-120"/>
              </a:rPr>
              <a:t>大聲要求小華將手中的彩色筆歸還，</a:t>
            </a:r>
          </a:p>
          <a:p>
            <a:r>
              <a:rPr lang="zh-TW" altLang="en-US" sz="2700" b="1" dirty="0">
                <a:solidFill>
                  <a:schemeClr val="tx1">
                    <a:lumMod val="25000"/>
                  </a:schemeClr>
                </a:solidFill>
                <a:latin typeface="Gen Jyuu Gothic Bold" pitchFamily="34" charset="-120"/>
                <a:ea typeface="Gen Jyuu Gothic Bold" pitchFamily="34" charset="-120"/>
                <a:cs typeface="Gen Jyuu Gothic Bold" pitchFamily="34" charset="-120"/>
              </a:rPr>
              <a:t>小華覺得只是看一下，說等一下就會還給小明，</a:t>
            </a:r>
          </a:p>
          <a:p>
            <a:r>
              <a:rPr lang="zh-TW" altLang="en-US" sz="2700" b="1" dirty="0">
                <a:solidFill>
                  <a:schemeClr val="tx1">
                    <a:lumMod val="25000"/>
                  </a:schemeClr>
                </a:solidFill>
                <a:latin typeface="Gen Jyuu Gothic Bold" pitchFamily="34" charset="-120"/>
                <a:ea typeface="Gen Jyuu Gothic Bold" pitchFamily="34" charset="-120"/>
                <a:cs typeface="Gen Jyuu Gothic Bold" pitchFamily="34" charset="-120"/>
              </a:rPr>
              <a:t>小明看小華不還，就開始伸手想要拿回彩色筆，</a:t>
            </a:r>
          </a:p>
          <a:p>
            <a:r>
              <a:rPr lang="zh-TW" altLang="en-US" sz="2700" b="1" dirty="0">
                <a:solidFill>
                  <a:schemeClr val="tx1">
                    <a:lumMod val="25000"/>
                  </a:schemeClr>
                </a:solidFill>
                <a:latin typeface="Gen Jyuu Gothic Bold" pitchFamily="34" charset="-120"/>
                <a:ea typeface="Gen Jyuu Gothic Bold" pitchFamily="34" charset="-120"/>
                <a:cs typeface="Gen Jyuu Gothic Bold" pitchFamily="34" charset="-120"/>
              </a:rPr>
              <a:t>小華也將手拉遠抵死不還，甚至為了閃小明離開座位，</a:t>
            </a:r>
          </a:p>
          <a:p>
            <a:r>
              <a:rPr lang="zh-TW" altLang="en-US" sz="2700" b="1" dirty="0">
                <a:solidFill>
                  <a:schemeClr val="tx1">
                    <a:lumMod val="25000"/>
                  </a:schemeClr>
                </a:solidFill>
                <a:latin typeface="Gen Jyuu Gothic Bold" pitchFamily="34" charset="-120"/>
                <a:ea typeface="Gen Jyuu Gothic Bold" pitchFamily="34" charset="-120"/>
                <a:cs typeface="Gen Jyuu Gothic Bold" pitchFamily="34" charset="-120"/>
              </a:rPr>
              <a:t>最後兩人在教室開始你跑我追，</a:t>
            </a:r>
          </a:p>
          <a:p>
            <a:r>
              <a:rPr lang="zh-TW" altLang="en-US" sz="2700" b="1" dirty="0">
                <a:solidFill>
                  <a:schemeClr val="tx1">
                    <a:lumMod val="25000"/>
                  </a:schemeClr>
                </a:solidFill>
                <a:latin typeface="Gen Jyuu Gothic Bold" pitchFamily="34" charset="-120"/>
                <a:ea typeface="Gen Jyuu Gothic Bold" pitchFamily="34" charset="-120"/>
                <a:cs typeface="Gen Jyuu Gothic Bold" pitchFamily="34" charset="-120"/>
              </a:rPr>
              <a:t>就在小明準備抓到小華衣服的時候，</a:t>
            </a:r>
            <a:r>
              <a:rPr lang="zh-TW" altLang="en-US" sz="2700" b="1" dirty="0">
                <a:solidFill>
                  <a:srgbClr val="002060"/>
                </a:solidFill>
                <a:latin typeface="Gen Jyuu Gothic Bold" pitchFamily="34" charset="-120"/>
                <a:ea typeface="Gen Jyuu Gothic Bold" pitchFamily="34" charset="-120"/>
                <a:cs typeface="Gen Jyuu Gothic Bold" pitchFamily="34" charset="-120"/>
              </a:rPr>
              <a:t>老師剛好走進教室</a:t>
            </a:r>
            <a:r>
              <a:rPr lang="en-US" altLang="zh-TW" sz="2700" b="1" dirty="0">
                <a:solidFill>
                  <a:srgbClr val="002060"/>
                </a:solidFill>
                <a:latin typeface="Gen Jyuu Gothic Bold" pitchFamily="34" charset="-120"/>
                <a:ea typeface="Gen Jyuu Gothic Bold" pitchFamily="34" charset="-120"/>
                <a:cs typeface="Gen Jyuu Gothic Bold" pitchFamily="34" charset="-120"/>
              </a:rPr>
              <a:t>...</a:t>
            </a:r>
            <a:endParaRPr lang="zh-TW" altLang="zh-TW" sz="2700" b="1" dirty="0">
              <a:solidFill>
                <a:srgbClr val="002060"/>
              </a:solidFill>
              <a:latin typeface="Gen Jyuu Gothic Bold" pitchFamily="34" charset="-120"/>
              <a:ea typeface="Gen Jyuu Gothic Bold" pitchFamily="34" charset="-120"/>
              <a:cs typeface="Gen Jyuu Gothic Bold" pitchFamily="34" charset="-120"/>
            </a:endParaRPr>
          </a:p>
        </p:txBody>
      </p:sp>
      <p:sp>
        <p:nvSpPr>
          <p:cNvPr id="3" name="投影片編號版面配置區 2"/>
          <p:cNvSpPr>
            <a:spLocks noGrp="1"/>
          </p:cNvSpPr>
          <p:nvPr>
            <p:ph type="sldNum" sz="quarter" idx="12"/>
          </p:nvPr>
        </p:nvSpPr>
        <p:spPr/>
        <p:txBody>
          <a:bodyPr/>
          <a:lstStyle/>
          <a:p>
            <a:fld id="{AC92F197-9532-471B-9190-14BFE04B8C83}" type="slidenum">
              <a:rPr lang="zh-TW" altLang="en-US" smtClean="0"/>
              <a:pPr/>
              <a:t>81</a:t>
            </a:fld>
            <a:endParaRPr lang="zh-TW" altLang="en-US" dirty="0"/>
          </a:p>
        </p:txBody>
      </p:sp>
    </p:spTree>
    <p:extLst>
      <p:ext uri="{BB962C8B-B14F-4D97-AF65-F5344CB8AC3E}">
        <p14:creationId xmlns:p14="http://schemas.microsoft.com/office/powerpoint/2010/main" val="61308899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p:cNvSpPr txBox="1"/>
          <p:nvPr/>
        </p:nvSpPr>
        <p:spPr>
          <a:xfrm>
            <a:off x="839416" y="2323405"/>
            <a:ext cx="10513169" cy="4401205"/>
          </a:xfrm>
          <a:prstGeom prst="rect">
            <a:avLst/>
          </a:prstGeom>
          <a:solidFill>
            <a:schemeClr val="bg2">
              <a:lumMod val="95000"/>
            </a:schemeClr>
          </a:solidFill>
        </p:spPr>
        <p:txBody>
          <a:bodyPr wrap="square" rtlCol="0">
            <a:spAutoFit/>
          </a:bodyPr>
          <a:lstStyle/>
          <a:p>
            <a:r>
              <a:rPr lang="zh-TW" altLang="en-US" sz="2800" b="1" dirty="0">
                <a:solidFill>
                  <a:schemeClr val="tx1">
                    <a:lumMod val="25000"/>
                  </a:schemeClr>
                </a:solidFill>
                <a:latin typeface="Gen Jyuu Gothic Bold" pitchFamily="34" charset="-120"/>
                <a:ea typeface="Gen Jyuu Gothic Bold" pitchFamily="34" charset="-120"/>
                <a:cs typeface="Gen Jyuu Gothic Bold" pitchFamily="34" charset="-120"/>
              </a:rPr>
              <a:t>老師：你們在幹嘛？跑什麼跑</a:t>
            </a:r>
            <a:r>
              <a:rPr lang="en-US" altLang="zh-TW" sz="2800" b="1" dirty="0">
                <a:solidFill>
                  <a:schemeClr val="tx1">
                    <a:lumMod val="25000"/>
                  </a:schemeClr>
                </a:solidFill>
                <a:latin typeface="Gen Jyuu Gothic Bold" pitchFamily="34" charset="-120"/>
                <a:ea typeface="Gen Jyuu Gothic Bold" pitchFamily="34" charset="-120"/>
                <a:cs typeface="Gen Jyuu Gothic Bold" pitchFamily="34" charset="-120"/>
              </a:rPr>
              <a:t>!</a:t>
            </a:r>
          </a:p>
          <a:p>
            <a:r>
              <a:rPr lang="zh-TW" altLang="en-US" sz="2800" b="1" dirty="0">
                <a:solidFill>
                  <a:schemeClr val="tx1">
                    <a:lumMod val="25000"/>
                  </a:schemeClr>
                </a:solidFill>
                <a:latin typeface="Gen Jyuu Gothic Bold" pitchFamily="34" charset="-120"/>
                <a:ea typeface="Gen Jyuu Gothic Bold" pitchFamily="34" charset="-120"/>
                <a:cs typeface="Gen Jyuu Gothic Bold" pitchFamily="34" charset="-120"/>
              </a:rPr>
              <a:t>小明：老師</a:t>
            </a:r>
            <a:r>
              <a:rPr lang="en-US" altLang="zh-TW" sz="2800" b="1" dirty="0">
                <a:solidFill>
                  <a:schemeClr val="tx1">
                    <a:lumMod val="25000"/>
                  </a:schemeClr>
                </a:solidFill>
                <a:latin typeface="Gen Jyuu Gothic Bold" pitchFamily="34" charset="-120"/>
                <a:ea typeface="Gen Jyuu Gothic Bold" pitchFamily="34" charset="-120"/>
                <a:cs typeface="Gen Jyuu Gothic Bold" pitchFamily="34" charset="-120"/>
              </a:rPr>
              <a:t>!</a:t>
            </a:r>
            <a:r>
              <a:rPr lang="zh-TW" altLang="en-US" sz="2800" b="1" dirty="0">
                <a:solidFill>
                  <a:schemeClr val="tx1">
                    <a:lumMod val="25000"/>
                  </a:schemeClr>
                </a:solidFill>
                <a:latin typeface="Gen Jyuu Gothic Bold" pitchFamily="34" charset="-120"/>
                <a:ea typeface="Gen Jyuu Gothic Bold" pitchFamily="34" charset="-120"/>
                <a:cs typeface="Gen Jyuu Gothic Bold" pitchFamily="34" charset="-120"/>
              </a:rPr>
              <a:t>小華他拿我彩色筆</a:t>
            </a:r>
            <a:r>
              <a:rPr lang="en-US" altLang="zh-TW" sz="2800" b="1" dirty="0">
                <a:solidFill>
                  <a:schemeClr val="tx1">
                    <a:lumMod val="25000"/>
                  </a:schemeClr>
                </a:solidFill>
                <a:latin typeface="Gen Jyuu Gothic Bold" pitchFamily="34" charset="-120"/>
                <a:ea typeface="Gen Jyuu Gothic Bold" pitchFamily="34" charset="-120"/>
                <a:cs typeface="Gen Jyuu Gothic Bold" pitchFamily="34" charset="-120"/>
              </a:rPr>
              <a:t>!</a:t>
            </a:r>
          </a:p>
          <a:p>
            <a:r>
              <a:rPr lang="zh-TW" altLang="en-US" sz="2800" b="1" dirty="0">
                <a:solidFill>
                  <a:schemeClr val="tx1">
                    <a:lumMod val="25000"/>
                  </a:schemeClr>
                </a:solidFill>
                <a:latin typeface="Gen Jyuu Gothic Bold" pitchFamily="34" charset="-120"/>
                <a:ea typeface="Gen Jyuu Gothic Bold" pitchFamily="34" charset="-120"/>
                <a:cs typeface="Gen Jyuu Gothic Bold" pitchFamily="34" charset="-120"/>
              </a:rPr>
              <a:t>老師：手放開</a:t>
            </a:r>
            <a:r>
              <a:rPr lang="en-US" altLang="zh-TW" sz="2800" b="1" dirty="0">
                <a:solidFill>
                  <a:schemeClr val="tx1">
                    <a:lumMod val="25000"/>
                  </a:schemeClr>
                </a:solidFill>
                <a:latin typeface="Gen Jyuu Gothic Bold" pitchFamily="34" charset="-120"/>
                <a:ea typeface="Gen Jyuu Gothic Bold" pitchFamily="34" charset="-120"/>
                <a:cs typeface="Gen Jyuu Gothic Bold" pitchFamily="34" charset="-120"/>
              </a:rPr>
              <a:t>!</a:t>
            </a:r>
            <a:r>
              <a:rPr lang="zh-TW" altLang="en-US" sz="2800" b="1" dirty="0">
                <a:solidFill>
                  <a:schemeClr val="tx1">
                    <a:lumMod val="25000"/>
                  </a:schemeClr>
                </a:solidFill>
                <a:latin typeface="Gen Jyuu Gothic Bold" pitchFamily="34" charset="-120"/>
                <a:ea typeface="Gen Jyuu Gothic Bold" pitchFamily="34" charset="-120"/>
                <a:cs typeface="Gen Jyuu Gothic Bold" pitchFamily="34" charset="-120"/>
              </a:rPr>
              <a:t>教室可以奔跑嗎</a:t>
            </a:r>
            <a:r>
              <a:rPr lang="en-US" altLang="zh-TW" sz="2800" b="1" dirty="0">
                <a:solidFill>
                  <a:schemeClr val="tx1">
                    <a:lumMod val="25000"/>
                  </a:schemeClr>
                </a:solidFill>
                <a:latin typeface="Gen Jyuu Gothic Bold" pitchFamily="34" charset="-120"/>
                <a:ea typeface="Gen Jyuu Gothic Bold" pitchFamily="34" charset="-120"/>
                <a:cs typeface="Gen Jyuu Gothic Bold" pitchFamily="34" charset="-120"/>
              </a:rPr>
              <a:t>?</a:t>
            </a:r>
          </a:p>
          <a:p>
            <a:r>
              <a:rPr lang="zh-TW" altLang="en-US" sz="2800" b="1" dirty="0">
                <a:solidFill>
                  <a:schemeClr val="tx1">
                    <a:lumMod val="25000"/>
                  </a:schemeClr>
                </a:solidFill>
                <a:latin typeface="Gen Jyuu Gothic Bold" pitchFamily="34" charset="-120"/>
                <a:ea typeface="Gen Jyuu Gothic Bold" pitchFamily="34" charset="-120"/>
                <a:cs typeface="Gen Jyuu Gothic Bold" pitchFamily="34" charset="-120"/>
              </a:rPr>
              <a:t>小明：阿他就拿我彩色筆阿</a:t>
            </a:r>
            <a:r>
              <a:rPr lang="en-US" altLang="zh-TW" sz="2800" b="1" dirty="0">
                <a:solidFill>
                  <a:schemeClr val="tx1">
                    <a:lumMod val="25000"/>
                  </a:schemeClr>
                </a:solidFill>
                <a:latin typeface="Gen Jyuu Gothic Bold" pitchFamily="34" charset="-120"/>
                <a:ea typeface="Gen Jyuu Gothic Bold" pitchFamily="34" charset="-120"/>
                <a:cs typeface="Gen Jyuu Gothic Bold" pitchFamily="34" charset="-120"/>
              </a:rPr>
              <a:t>! </a:t>
            </a:r>
          </a:p>
          <a:p>
            <a:r>
              <a:rPr lang="zh-TW" altLang="en-US" sz="2800" b="1" dirty="0">
                <a:solidFill>
                  <a:schemeClr val="tx1">
                    <a:lumMod val="25000"/>
                  </a:schemeClr>
                </a:solidFill>
                <a:latin typeface="Gen Jyuu Gothic Bold" pitchFamily="34" charset="-120"/>
                <a:ea typeface="Gen Jyuu Gothic Bold" pitchFamily="34" charset="-120"/>
                <a:cs typeface="Gen Jyuu Gothic Bold" pitchFamily="34" charset="-120"/>
              </a:rPr>
              <a:t>小華：老師，我只是看一下</a:t>
            </a:r>
            <a:r>
              <a:rPr lang="en-US" altLang="zh-TW" sz="2800" b="1" dirty="0">
                <a:solidFill>
                  <a:schemeClr val="tx1">
                    <a:lumMod val="25000"/>
                  </a:schemeClr>
                </a:solidFill>
                <a:latin typeface="Gen Jyuu Gothic Bold" pitchFamily="34" charset="-120"/>
                <a:ea typeface="Gen Jyuu Gothic Bold" pitchFamily="34" charset="-120"/>
                <a:cs typeface="Gen Jyuu Gothic Bold" pitchFamily="34" charset="-120"/>
              </a:rPr>
              <a:t>!</a:t>
            </a:r>
          </a:p>
          <a:p>
            <a:r>
              <a:rPr lang="zh-TW" altLang="en-US" sz="2800" b="1" dirty="0">
                <a:solidFill>
                  <a:schemeClr val="tx1">
                    <a:lumMod val="25000"/>
                  </a:schemeClr>
                </a:solidFill>
                <a:latin typeface="Gen Jyuu Gothic Bold" pitchFamily="34" charset="-120"/>
                <a:ea typeface="Gen Jyuu Gothic Bold" pitchFamily="34" charset="-120"/>
                <a:cs typeface="Gen Jyuu Gothic Bold" pitchFamily="34" charset="-120"/>
              </a:rPr>
              <a:t>老師：還給他</a:t>
            </a:r>
            <a:r>
              <a:rPr lang="en-US" altLang="zh-TW" sz="2800" b="1" dirty="0">
                <a:solidFill>
                  <a:schemeClr val="tx1">
                    <a:lumMod val="25000"/>
                  </a:schemeClr>
                </a:solidFill>
                <a:latin typeface="Gen Jyuu Gothic Bold" pitchFamily="34" charset="-120"/>
                <a:ea typeface="Gen Jyuu Gothic Bold" pitchFamily="34" charset="-120"/>
                <a:cs typeface="Gen Jyuu Gothic Bold" pitchFamily="34" charset="-120"/>
              </a:rPr>
              <a:t>! </a:t>
            </a:r>
            <a:r>
              <a:rPr lang="zh-TW" altLang="en-US" sz="2800" b="1" dirty="0">
                <a:solidFill>
                  <a:schemeClr val="tx1">
                    <a:lumMod val="25000"/>
                  </a:schemeClr>
                </a:solidFill>
                <a:latin typeface="Gen Jyuu Gothic Bold" pitchFamily="34" charset="-120"/>
                <a:ea typeface="Gen Jyuu Gothic Bold" pitchFamily="34" charset="-120"/>
                <a:cs typeface="Gen Jyuu Gothic Bold" pitchFamily="34" charset="-120"/>
              </a:rPr>
              <a:t>兩個人去走廊罰站，前門跟後門，去！</a:t>
            </a:r>
          </a:p>
          <a:p>
            <a:r>
              <a:rPr lang="zh-TW" altLang="en-US" sz="2800" b="1" dirty="0">
                <a:solidFill>
                  <a:schemeClr val="tx1">
                    <a:lumMod val="25000"/>
                  </a:schemeClr>
                </a:solidFill>
                <a:latin typeface="Gen Jyuu Gothic Bold" pitchFamily="34" charset="-120"/>
                <a:ea typeface="Gen Jyuu Gothic Bold" pitchFamily="34" charset="-120"/>
                <a:cs typeface="Gen Jyuu Gothic Bold" pitchFamily="34" charset="-120"/>
              </a:rPr>
              <a:t>小明：明明就是他先弄我</a:t>
            </a:r>
            <a:r>
              <a:rPr lang="en-US" altLang="zh-TW" sz="2800" b="1" dirty="0">
                <a:solidFill>
                  <a:schemeClr val="tx1">
                    <a:lumMod val="25000"/>
                  </a:schemeClr>
                </a:solidFill>
                <a:latin typeface="Gen Jyuu Gothic Bold" pitchFamily="34" charset="-120"/>
                <a:ea typeface="Gen Jyuu Gothic Bold" pitchFamily="34" charset="-120"/>
                <a:cs typeface="Gen Jyuu Gothic Bold" pitchFamily="34" charset="-120"/>
              </a:rPr>
              <a:t>...</a:t>
            </a:r>
          </a:p>
          <a:p>
            <a:r>
              <a:rPr lang="zh-TW" altLang="en-US" sz="2800" b="1" dirty="0">
                <a:solidFill>
                  <a:schemeClr val="tx1">
                    <a:lumMod val="25000"/>
                  </a:schemeClr>
                </a:solidFill>
                <a:latin typeface="Gen Jyuu Gothic Bold" pitchFamily="34" charset="-120"/>
                <a:ea typeface="Gen Jyuu Gothic Bold" pitchFamily="34" charset="-120"/>
                <a:cs typeface="Gen Jyuu Gothic Bold" pitchFamily="34" charset="-120"/>
              </a:rPr>
              <a:t>老師：還狡辯</a:t>
            </a:r>
            <a:r>
              <a:rPr lang="en-US" altLang="zh-TW" sz="2800" b="1" dirty="0">
                <a:solidFill>
                  <a:schemeClr val="tx1">
                    <a:lumMod val="25000"/>
                  </a:schemeClr>
                </a:solidFill>
                <a:latin typeface="Gen Jyuu Gothic Bold" pitchFamily="34" charset="-120"/>
                <a:ea typeface="Gen Jyuu Gothic Bold" pitchFamily="34" charset="-120"/>
                <a:cs typeface="Gen Jyuu Gothic Bold" pitchFamily="34" charset="-120"/>
              </a:rPr>
              <a:t>! </a:t>
            </a:r>
            <a:r>
              <a:rPr lang="zh-TW" altLang="en-US" sz="2800" b="1" dirty="0">
                <a:solidFill>
                  <a:schemeClr val="tx1">
                    <a:lumMod val="25000"/>
                  </a:schemeClr>
                </a:solidFill>
                <a:latin typeface="Gen Jyuu Gothic Bold" pitchFamily="34" charset="-120"/>
                <a:ea typeface="Gen Jyuu Gothic Bold" pitchFamily="34" charset="-120"/>
                <a:cs typeface="Gen Jyuu Gothic Bold" pitchFamily="34" charset="-120"/>
              </a:rPr>
              <a:t>他弄你就可以在教室奔跑嗎？</a:t>
            </a:r>
            <a:br>
              <a:rPr lang="en-US" altLang="zh-TW" sz="2800" b="1" dirty="0">
                <a:solidFill>
                  <a:schemeClr val="tx1">
                    <a:lumMod val="25000"/>
                  </a:schemeClr>
                </a:solidFill>
                <a:latin typeface="Gen Jyuu Gothic Bold" pitchFamily="34" charset="-120"/>
                <a:ea typeface="Gen Jyuu Gothic Bold" pitchFamily="34" charset="-120"/>
                <a:cs typeface="Gen Jyuu Gothic Bold" pitchFamily="34" charset="-120"/>
              </a:rPr>
            </a:br>
            <a:r>
              <a:rPr lang="zh-TW" altLang="en-US" sz="2800" b="1" dirty="0">
                <a:solidFill>
                  <a:schemeClr val="tx1">
                    <a:lumMod val="25000"/>
                  </a:schemeClr>
                </a:solidFill>
                <a:latin typeface="Gen Jyuu Gothic Bold" pitchFamily="34" charset="-120"/>
                <a:ea typeface="Gen Jyuu Gothic Bold" pitchFamily="34" charset="-120"/>
                <a:cs typeface="Gen Jyuu Gothic Bold" pitchFamily="34" charset="-120"/>
              </a:rPr>
              <a:t>             你不會找老師嗎</a:t>
            </a:r>
            <a:r>
              <a:rPr lang="en-US" altLang="zh-TW" sz="2800" b="1" dirty="0">
                <a:solidFill>
                  <a:schemeClr val="tx1">
                    <a:lumMod val="25000"/>
                  </a:schemeClr>
                </a:solidFill>
                <a:latin typeface="Gen Jyuu Gothic Bold" pitchFamily="34" charset="-120"/>
                <a:ea typeface="Gen Jyuu Gothic Bold" pitchFamily="34" charset="-120"/>
                <a:cs typeface="Gen Jyuu Gothic Bold" pitchFamily="34" charset="-120"/>
              </a:rPr>
              <a:t>?</a:t>
            </a:r>
            <a:r>
              <a:rPr lang="zh-TW" altLang="en-US" sz="2800" b="1" dirty="0">
                <a:solidFill>
                  <a:schemeClr val="tx1">
                    <a:lumMod val="25000"/>
                  </a:schemeClr>
                </a:solidFill>
                <a:latin typeface="Gen Jyuu Gothic Bold" pitchFamily="34" charset="-120"/>
                <a:ea typeface="Gen Jyuu Gothic Bold" pitchFamily="34" charset="-120"/>
                <a:cs typeface="Gen Jyuu Gothic Bold" pitchFamily="34" charset="-120"/>
              </a:rPr>
              <a:t>出去罰站！</a:t>
            </a:r>
          </a:p>
          <a:p>
            <a:r>
              <a:rPr lang="zh-TW" altLang="en-US" sz="2800" b="1" dirty="0">
                <a:solidFill>
                  <a:schemeClr val="tx1">
                    <a:lumMod val="25000"/>
                  </a:schemeClr>
                </a:solidFill>
                <a:latin typeface="Gen Jyuu Gothic Bold" pitchFamily="34" charset="-120"/>
                <a:ea typeface="Gen Jyuu Gothic Bold" pitchFamily="34" charset="-120"/>
                <a:cs typeface="Gen Jyuu Gothic Bold" pitchFamily="34" charset="-120"/>
              </a:rPr>
              <a:t>小明：</a:t>
            </a:r>
            <a:r>
              <a:rPr lang="en-US" altLang="zh-TW" sz="2800" b="1" dirty="0">
                <a:solidFill>
                  <a:schemeClr val="tx1">
                    <a:lumMod val="25000"/>
                  </a:schemeClr>
                </a:solidFill>
                <a:latin typeface="Gen Jyuu Gothic Bold" pitchFamily="34" charset="-120"/>
                <a:ea typeface="Gen Jyuu Gothic Bold" pitchFamily="34" charset="-120"/>
                <a:cs typeface="Gen Jyuu Gothic Bold" pitchFamily="34" charset="-120"/>
              </a:rPr>
              <a:t>(</a:t>
            </a:r>
            <a:r>
              <a:rPr lang="zh-TW" altLang="en-US" sz="2800" b="1" dirty="0">
                <a:solidFill>
                  <a:schemeClr val="tx1">
                    <a:lumMod val="25000"/>
                  </a:schemeClr>
                </a:solidFill>
                <a:latin typeface="Gen Jyuu Gothic Bold" pitchFamily="34" charset="-120"/>
                <a:ea typeface="Gen Jyuu Gothic Bold" pitchFamily="34" charset="-120"/>
                <a:cs typeface="Gen Jyuu Gothic Bold" pitchFamily="34" charset="-120"/>
              </a:rPr>
              <a:t>生氣委屈地去罰站</a:t>
            </a:r>
            <a:r>
              <a:rPr lang="en-US" altLang="zh-TW" sz="2800" b="1" dirty="0">
                <a:solidFill>
                  <a:schemeClr val="tx1">
                    <a:lumMod val="25000"/>
                  </a:schemeClr>
                </a:solidFill>
                <a:latin typeface="Gen Jyuu Gothic Bold" pitchFamily="34" charset="-120"/>
                <a:ea typeface="Gen Jyuu Gothic Bold" pitchFamily="34" charset="-120"/>
                <a:cs typeface="Gen Jyuu Gothic Bold" pitchFamily="34" charset="-120"/>
              </a:rPr>
              <a:t>)</a:t>
            </a:r>
          </a:p>
        </p:txBody>
      </p:sp>
      <p:sp>
        <p:nvSpPr>
          <p:cNvPr id="4" name="文字版面配置區 4"/>
          <p:cNvSpPr txBox="1">
            <a:spLocks/>
          </p:cNvSpPr>
          <p:nvPr/>
        </p:nvSpPr>
        <p:spPr>
          <a:xfrm>
            <a:off x="876300" y="1154113"/>
            <a:ext cx="4546600" cy="974725"/>
          </a:xfrm>
          <a:prstGeom prst="rect">
            <a:avLst/>
          </a:prstGeom>
        </p:spPr>
        <p:txBody>
          <a:bodyPr vert="horz" lIns="91440" tIns="45720" rIns="91440" bIns="45720" rtlCol="0">
            <a:noAutofit/>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algn="ctr"/>
            <a:r>
              <a:rPr lang="zh-TW" altLang="en-US" sz="6000" dirty="0">
                <a:solidFill>
                  <a:schemeClr val="tx1">
                    <a:lumMod val="10000"/>
                  </a:schemeClr>
                </a:solidFill>
                <a:latin typeface="Gen Jyuu Gothic Bold" pitchFamily="34" charset="-120"/>
                <a:ea typeface="Gen Jyuu Gothic Bold" pitchFamily="34" charset="-120"/>
                <a:cs typeface="Gen Jyuu Gothic Bold" pitchFamily="34" charset="-120"/>
              </a:rPr>
              <a:t>常見對話</a:t>
            </a:r>
          </a:p>
        </p:txBody>
      </p:sp>
      <p:sp>
        <p:nvSpPr>
          <p:cNvPr id="3" name="投影片編號版面配置區 2"/>
          <p:cNvSpPr>
            <a:spLocks noGrp="1"/>
          </p:cNvSpPr>
          <p:nvPr>
            <p:ph type="sldNum" sz="quarter" idx="12"/>
          </p:nvPr>
        </p:nvSpPr>
        <p:spPr/>
        <p:txBody>
          <a:bodyPr/>
          <a:lstStyle/>
          <a:p>
            <a:fld id="{AC92F197-9532-471B-9190-14BFE04B8C83}" type="slidenum">
              <a:rPr lang="zh-TW" altLang="en-US" smtClean="0"/>
              <a:pPr/>
              <a:t>82</a:t>
            </a:fld>
            <a:endParaRPr lang="zh-TW" altLang="en-US" dirty="0"/>
          </a:p>
        </p:txBody>
      </p:sp>
    </p:spTree>
    <p:extLst>
      <p:ext uri="{BB962C8B-B14F-4D97-AF65-F5344CB8AC3E}">
        <p14:creationId xmlns:p14="http://schemas.microsoft.com/office/powerpoint/2010/main" val="364535176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a:graphicFrameLocks noGrp="1"/>
          </p:cNvGraphicFramePr>
          <p:nvPr>
            <p:extLst>
              <p:ext uri="{D42A27DB-BD31-4B8C-83A1-F6EECF244321}">
                <p14:modId xmlns:p14="http://schemas.microsoft.com/office/powerpoint/2010/main" val="3443888372"/>
              </p:ext>
            </p:extLst>
          </p:nvPr>
        </p:nvGraphicFramePr>
        <p:xfrm>
          <a:off x="839416" y="487680"/>
          <a:ext cx="11183971" cy="5882640"/>
        </p:xfrm>
        <a:graphic>
          <a:graphicData uri="http://schemas.openxmlformats.org/drawingml/2006/table">
            <a:tbl>
              <a:tblPr firstRow="1" bandRow="1">
                <a:tableStyleId>{F5AB1C69-6EDB-4FF4-983F-18BD219EF322}</a:tableStyleId>
              </a:tblPr>
              <a:tblGrid>
                <a:gridCol w="5571112">
                  <a:extLst>
                    <a:ext uri="{9D8B030D-6E8A-4147-A177-3AD203B41FA5}">
                      <a16:colId xmlns:a16="http://schemas.microsoft.com/office/drawing/2014/main" val="20000"/>
                    </a:ext>
                  </a:extLst>
                </a:gridCol>
                <a:gridCol w="5612859">
                  <a:extLst>
                    <a:ext uri="{9D8B030D-6E8A-4147-A177-3AD203B41FA5}">
                      <a16:colId xmlns:a16="http://schemas.microsoft.com/office/drawing/2014/main" val="20001"/>
                    </a:ext>
                  </a:extLst>
                </a:gridCol>
              </a:tblGrid>
              <a:tr h="598200">
                <a:tc>
                  <a:txBody>
                    <a:bodyPr/>
                    <a:lstStyle/>
                    <a:p>
                      <a:pPr algn="ctr"/>
                      <a:r>
                        <a:rPr lang="zh-TW" altLang="en-US" sz="3600" b="1" dirty="0">
                          <a:solidFill>
                            <a:schemeClr val="tx1">
                              <a:lumMod val="10000"/>
                            </a:schemeClr>
                          </a:solidFill>
                          <a:latin typeface="微軟正黑體" panose="020B0604030504040204" pitchFamily="34" charset="-120"/>
                          <a:ea typeface="微軟正黑體" panose="020B0604030504040204" pitchFamily="34" charset="-120"/>
                        </a:rPr>
                        <a:t>老師</a:t>
                      </a:r>
                      <a:endParaRPr lang="zh-TW" altLang="en-US" sz="3600" b="1" dirty="0">
                        <a:solidFill>
                          <a:schemeClr val="tx1">
                            <a:lumMod val="10000"/>
                          </a:schemeClr>
                        </a:solidFill>
                        <a:latin typeface="微軟正黑體" panose="020B0604030504040204" pitchFamily="34" charset="-120"/>
                        <a:ea typeface="微軟正黑體" panose="020B0604030504040204" pitchFamily="34" charset="-120"/>
                        <a:cs typeface="Gen Jyuu Gothic Bold" pitchFamily="34" charset="-120"/>
                      </a:endParaRPr>
                    </a:p>
                  </a:txBody>
                  <a:tcPr anchor="ctr">
                    <a:lnL w="12700" cap="flat" cmpd="sng" algn="ctr">
                      <a:solidFill>
                        <a:srgbClr val="6633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663300"/>
                      </a:solidFill>
                      <a:prstDash val="solid"/>
                      <a:round/>
                      <a:headEnd type="none" w="med" len="med"/>
                      <a:tailEnd type="none" w="med" len="med"/>
                    </a:lnT>
                    <a:lnB w="12700" cap="flat" cmpd="sng" algn="ctr">
                      <a:solidFill>
                        <a:srgbClr val="6633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zh-TW" altLang="en-US" sz="3600" b="1" dirty="0">
                          <a:solidFill>
                            <a:schemeClr val="tx1">
                              <a:lumMod val="10000"/>
                            </a:schemeClr>
                          </a:solidFill>
                          <a:latin typeface="微軟正黑體" panose="020B0604030504040204" pitchFamily="34" charset="-120"/>
                          <a:ea typeface="微軟正黑體" panose="020B0604030504040204" pitchFamily="34" charset="-120"/>
                        </a:rPr>
                        <a:t>小明</a:t>
                      </a:r>
                      <a:r>
                        <a:rPr lang="en-US" altLang="zh-TW" sz="3600" b="1" dirty="0">
                          <a:solidFill>
                            <a:schemeClr val="tx1">
                              <a:lumMod val="10000"/>
                            </a:schemeClr>
                          </a:solidFill>
                          <a:latin typeface="微軟正黑體" panose="020B0604030504040204" pitchFamily="34" charset="-120"/>
                          <a:ea typeface="微軟正黑體" panose="020B0604030504040204" pitchFamily="34" charset="-120"/>
                        </a:rPr>
                        <a:t>/</a:t>
                      </a:r>
                      <a:r>
                        <a:rPr lang="zh-TW" altLang="en-US" sz="3600" b="1" dirty="0">
                          <a:solidFill>
                            <a:schemeClr val="tx1">
                              <a:lumMod val="10000"/>
                            </a:schemeClr>
                          </a:solidFill>
                          <a:latin typeface="微軟正黑體" panose="020B0604030504040204" pitchFamily="34" charset="-120"/>
                          <a:ea typeface="微軟正黑體" panose="020B0604030504040204" pitchFamily="34" charset="-120"/>
                        </a:rPr>
                        <a:t>小華</a:t>
                      </a:r>
                      <a:endParaRPr lang="zh-TW" altLang="en-US" sz="3600" b="1" dirty="0">
                        <a:solidFill>
                          <a:schemeClr val="tx1">
                            <a:lumMod val="10000"/>
                          </a:schemeClr>
                        </a:solidFill>
                        <a:latin typeface="微軟正黑體" panose="020B0604030504040204" pitchFamily="34" charset="-120"/>
                        <a:ea typeface="微軟正黑體" panose="020B0604030504040204" pitchFamily="34" charset="-120"/>
                        <a:cs typeface="Gen Jyuu Gothic Bold" pitchFamily="34" charset="-120"/>
                      </a:endParaRPr>
                    </a:p>
                  </a:txBody>
                  <a:tcPr anchor="ctr">
                    <a:lnL w="12700" cap="flat" cmpd="sng" algn="ctr">
                      <a:noFill/>
                      <a:prstDash val="solid"/>
                      <a:round/>
                      <a:headEnd type="none" w="med" len="med"/>
                      <a:tailEnd type="none" w="med" len="med"/>
                    </a:lnL>
                    <a:lnR w="12700" cap="flat" cmpd="sng" algn="ctr">
                      <a:solidFill>
                        <a:srgbClr val="663300"/>
                      </a:solidFill>
                      <a:prstDash val="solid"/>
                      <a:round/>
                      <a:headEnd type="none" w="med" len="med"/>
                      <a:tailEnd type="none" w="med" len="med"/>
                    </a:lnR>
                    <a:lnT w="12700" cap="flat" cmpd="sng" algn="ctr">
                      <a:solidFill>
                        <a:srgbClr val="663300"/>
                      </a:solidFill>
                      <a:prstDash val="solid"/>
                      <a:round/>
                      <a:headEnd type="none" w="med" len="med"/>
                      <a:tailEnd type="none" w="med" len="med"/>
                    </a:lnT>
                    <a:lnB w="12700" cap="flat" cmpd="sng" algn="ctr">
                      <a:solidFill>
                        <a:srgbClr val="6633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57555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200" b="1" dirty="0">
                          <a:solidFill>
                            <a:schemeClr val="tx1">
                              <a:lumMod val="25000"/>
                            </a:schemeClr>
                          </a:solidFill>
                          <a:latin typeface="微軟正黑體" panose="020B0604030504040204" pitchFamily="34" charset="-120"/>
                          <a:ea typeface="微軟正黑體" panose="020B0604030504040204" pitchFamily="34" charset="-120"/>
                        </a:rPr>
                        <a:t>小明、小華不要跑了，</a:t>
                      </a:r>
                      <a:endParaRPr lang="en-US" altLang="zh-TW" sz="2200" b="1" dirty="0">
                        <a:solidFill>
                          <a:schemeClr val="tx1">
                            <a:lumMod val="25000"/>
                          </a:schemeClr>
                        </a:solidFill>
                        <a:latin typeface="微軟正黑體" panose="020B0604030504040204" pitchFamily="34" charset="-120"/>
                        <a:ea typeface="微軟正黑體" panose="020B0604030504040204" pitchFamily="34" charset="-120"/>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200" b="1" dirty="0">
                          <a:solidFill>
                            <a:schemeClr val="tx1">
                              <a:lumMod val="25000"/>
                            </a:schemeClr>
                          </a:solidFill>
                          <a:latin typeface="微軟正黑體" panose="020B0604030504040204" pitchFamily="34" charset="-120"/>
                          <a:ea typeface="微軟正黑體" panose="020B0604030504040204" pitchFamily="34" charset="-120"/>
                        </a:rPr>
                        <a:t>你們怎麼了？為什麼要奔跑？需要幫忙嗎？</a:t>
                      </a:r>
                      <a:endParaRPr lang="zh-TW" altLang="en-US" sz="2200" b="1" dirty="0">
                        <a:solidFill>
                          <a:schemeClr val="tx1">
                            <a:lumMod val="10000"/>
                          </a:schemeClr>
                        </a:solidFill>
                        <a:latin typeface="微軟正黑體" panose="020B0604030504040204" pitchFamily="34" charset="-120"/>
                        <a:ea typeface="微軟正黑體" panose="020B0604030504040204" pitchFamily="34" charset="-120"/>
                        <a:cs typeface="Gen Jyuu Gothic Bold" pitchFamily="34" charset="-120"/>
                      </a:endParaRPr>
                    </a:p>
                  </a:txBody>
                  <a:tcPr anchor="ctr">
                    <a:lnL w="12700" cap="flat" cmpd="sng" algn="ctr">
                      <a:solidFill>
                        <a:srgbClr val="6633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663300"/>
                      </a:solidFill>
                      <a:prstDash val="solid"/>
                      <a:round/>
                      <a:headEnd type="none" w="med" len="med"/>
                      <a:tailEnd type="none" w="med" len="med"/>
                    </a:lnT>
                    <a:lnB w="12700" cap="flat" cmpd="sng" algn="ctr">
                      <a:solidFill>
                        <a:srgbClr val="6633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200" b="1" dirty="0">
                          <a:solidFill>
                            <a:srgbClr val="0070C0"/>
                          </a:solidFill>
                          <a:latin typeface="微軟正黑體" panose="020B0604030504040204" pitchFamily="34" charset="-120"/>
                          <a:ea typeface="微軟正黑體" panose="020B0604030504040204" pitchFamily="34" charset="-120"/>
                        </a:rPr>
                        <a:t>明：</a:t>
                      </a:r>
                      <a:r>
                        <a:rPr lang="zh-TW" altLang="en-US" sz="2200" b="1" dirty="0">
                          <a:solidFill>
                            <a:schemeClr val="tx1">
                              <a:lumMod val="25000"/>
                            </a:schemeClr>
                          </a:solidFill>
                          <a:latin typeface="微軟正黑體" panose="020B0604030504040204" pitchFamily="34" charset="-120"/>
                          <a:ea typeface="微軟正黑體" panose="020B0604030504040204" pitchFamily="34" charset="-120"/>
                        </a:rPr>
                        <a:t>小華亂拿我彩色筆，而且不還我！</a:t>
                      </a:r>
                      <a:endParaRPr lang="zh-TW" altLang="en-US" sz="2200" b="1" dirty="0">
                        <a:solidFill>
                          <a:schemeClr val="tx1">
                            <a:lumMod val="25000"/>
                          </a:schemeClr>
                        </a:solidFill>
                        <a:latin typeface="微軟正黑體" panose="020B0604030504040204" pitchFamily="34" charset="-120"/>
                        <a:ea typeface="微軟正黑體" panose="020B0604030504040204" pitchFamily="34" charset="-120"/>
                        <a:cs typeface="Gen Jyuu Gothic Bold" pitchFamily="34" charset="-120"/>
                      </a:endParaRPr>
                    </a:p>
                  </a:txBody>
                  <a:tcPr anchor="ctr">
                    <a:lnL w="12700" cap="flat" cmpd="sng" algn="ctr">
                      <a:noFill/>
                      <a:prstDash val="solid"/>
                      <a:round/>
                      <a:headEnd type="none" w="med" len="med"/>
                      <a:tailEnd type="none" w="med" len="med"/>
                    </a:lnL>
                    <a:lnR w="12700" cap="flat" cmpd="sng" algn="ctr">
                      <a:solidFill>
                        <a:srgbClr val="663300"/>
                      </a:solidFill>
                      <a:prstDash val="solid"/>
                      <a:round/>
                      <a:headEnd type="none" w="med" len="med"/>
                      <a:tailEnd type="none" w="med" len="med"/>
                    </a:lnR>
                    <a:lnT w="12700" cap="flat" cmpd="sng" algn="ctr">
                      <a:solidFill>
                        <a:srgbClr val="663300"/>
                      </a:solidFill>
                      <a:prstDash val="solid"/>
                      <a:round/>
                      <a:headEnd type="none" w="med" len="med"/>
                      <a:tailEnd type="none" w="med" len="med"/>
                    </a:lnT>
                    <a:lnB w="12700" cap="flat" cmpd="sng" algn="ctr">
                      <a:solidFill>
                        <a:srgbClr val="6633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4572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200" b="1" dirty="0">
                          <a:solidFill>
                            <a:schemeClr val="tx1">
                              <a:lumMod val="25000"/>
                            </a:schemeClr>
                          </a:solidFill>
                          <a:latin typeface="微軟正黑體" panose="020B0604030504040204" pitchFamily="34" charset="-120"/>
                          <a:ea typeface="微軟正黑體" panose="020B0604030504040204" pitchFamily="34" charset="-120"/>
                        </a:rPr>
                        <a:t>小明說的是對的嗎？小華你為什麼不還他</a:t>
                      </a:r>
                      <a:r>
                        <a:rPr lang="en-US" altLang="zh-TW" sz="2200" b="1" dirty="0">
                          <a:solidFill>
                            <a:schemeClr val="tx1">
                              <a:lumMod val="25000"/>
                            </a:schemeClr>
                          </a:solidFill>
                          <a:latin typeface="微軟正黑體" panose="020B0604030504040204" pitchFamily="34" charset="-120"/>
                          <a:ea typeface="微軟正黑體" panose="020B0604030504040204" pitchFamily="34" charset="-120"/>
                        </a:rPr>
                        <a:t>?</a:t>
                      </a:r>
                      <a:endParaRPr lang="zh-TW" altLang="en-US" sz="2200" b="1" dirty="0">
                        <a:solidFill>
                          <a:schemeClr val="tx1">
                            <a:lumMod val="10000"/>
                          </a:schemeClr>
                        </a:solidFill>
                        <a:latin typeface="微軟正黑體" panose="020B0604030504040204" pitchFamily="34" charset="-120"/>
                        <a:ea typeface="微軟正黑體" panose="020B0604030504040204" pitchFamily="34" charset="-120"/>
                        <a:cs typeface="Gen Jyuu Gothic Bold" pitchFamily="34" charset="-120"/>
                      </a:endParaRPr>
                    </a:p>
                  </a:txBody>
                  <a:tcPr anchor="ctr">
                    <a:lnL w="12700" cap="flat" cmpd="sng" algn="ctr">
                      <a:solidFill>
                        <a:srgbClr val="6633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663300"/>
                      </a:solidFill>
                      <a:prstDash val="solid"/>
                      <a:round/>
                      <a:headEnd type="none" w="med" len="med"/>
                      <a:tailEnd type="none" w="med" len="med"/>
                    </a:lnT>
                    <a:lnB w="12700" cap="flat" cmpd="sng" algn="ctr">
                      <a:solidFill>
                        <a:srgbClr val="6633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zh-TW" altLang="en-US" sz="2200" b="1" dirty="0">
                          <a:solidFill>
                            <a:srgbClr val="0070C0"/>
                          </a:solidFill>
                          <a:latin typeface="微軟正黑體" panose="020B0604030504040204" pitchFamily="34" charset="-120"/>
                          <a:ea typeface="微軟正黑體" panose="020B0604030504040204" pitchFamily="34" charset="-120"/>
                        </a:rPr>
                        <a:t>華：</a:t>
                      </a:r>
                      <a:r>
                        <a:rPr lang="zh-TW" altLang="en-US" sz="2200" b="1" kern="1200" dirty="0">
                          <a:solidFill>
                            <a:schemeClr val="tx1">
                              <a:lumMod val="25000"/>
                            </a:schemeClr>
                          </a:solidFill>
                          <a:latin typeface="微軟正黑體" panose="020B0604030504040204" pitchFamily="34" charset="-120"/>
                          <a:ea typeface="微軟正黑體" panose="020B0604030504040204" pitchFamily="34" charset="-120"/>
                          <a:cs typeface="+mn-cs"/>
                        </a:rPr>
                        <a:t>哪有</a:t>
                      </a:r>
                      <a:r>
                        <a:rPr lang="en-US" altLang="zh-TW" sz="2200" b="1" kern="1200" dirty="0">
                          <a:solidFill>
                            <a:schemeClr val="tx1">
                              <a:lumMod val="25000"/>
                            </a:schemeClr>
                          </a:solidFill>
                          <a:latin typeface="微軟正黑體" panose="020B0604030504040204" pitchFamily="34" charset="-120"/>
                          <a:ea typeface="微軟正黑體" panose="020B0604030504040204" pitchFamily="34" charset="-120"/>
                          <a:cs typeface="+mn-cs"/>
                        </a:rPr>
                        <a:t>!</a:t>
                      </a:r>
                      <a:r>
                        <a:rPr lang="zh-TW" altLang="en-US" sz="2200" b="1" kern="1200" dirty="0">
                          <a:solidFill>
                            <a:schemeClr val="tx1">
                              <a:lumMod val="25000"/>
                            </a:schemeClr>
                          </a:solidFill>
                          <a:latin typeface="微軟正黑體" panose="020B0604030504040204" pitchFamily="34" charset="-120"/>
                          <a:ea typeface="微軟正黑體" panose="020B0604030504040204" pitchFamily="34" charset="-120"/>
                          <a:cs typeface="+mn-cs"/>
                        </a:rPr>
                        <a:t>我只是想要看</a:t>
                      </a:r>
                      <a:r>
                        <a:rPr lang="zh-TW" altLang="en-US" sz="2200" b="1" dirty="0">
                          <a:solidFill>
                            <a:schemeClr val="tx1">
                              <a:lumMod val="25000"/>
                            </a:schemeClr>
                          </a:solidFill>
                          <a:latin typeface="微軟正黑體" panose="020B0604030504040204" pitchFamily="34" charset="-120"/>
                          <a:ea typeface="微軟正黑體" panose="020B0604030504040204" pitchFamily="34" charset="-120"/>
                        </a:rPr>
                        <a:t>一下，馬上就還他了。</a:t>
                      </a:r>
                      <a:endParaRPr lang="zh-TW" altLang="en-US" sz="2200" b="1" dirty="0">
                        <a:solidFill>
                          <a:schemeClr val="tx1">
                            <a:lumMod val="10000"/>
                          </a:schemeClr>
                        </a:solidFill>
                        <a:latin typeface="微軟正黑體" panose="020B0604030504040204" pitchFamily="34" charset="-120"/>
                        <a:ea typeface="微軟正黑體" panose="020B0604030504040204" pitchFamily="34" charset="-120"/>
                        <a:cs typeface="Gen Jyuu Gothic Bold" pitchFamily="34" charset="-120"/>
                      </a:endParaRPr>
                    </a:p>
                  </a:txBody>
                  <a:tcPr anchor="ctr">
                    <a:lnL w="12700" cap="flat" cmpd="sng" algn="ctr">
                      <a:noFill/>
                      <a:prstDash val="solid"/>
                      <a:round/>
                      <a:headEnd type="none" w="med" len="med"/>
                      <a:tailEnd type="none" w="med" len="med"/>
                    </a:lnL>
                    <a:lnR w="12700" cap="flat" cmpd="sng" algn="ctr">
                      <a:solidFill>
                        <a:srgbClr val="663300"/>
                      </a:solidFill>
                      <a:prstDash val="solid"/>
                      <a:round/>
                      <a:headEnd type="none" w="med" len="med"/>
                      <a:tailEnd type="none" w="med" len="med"/>
                    </a:lnR>
                    <a:lnT w="12700" cap="flat" cmpd="sng" algn="ctr">
                      <a:solidFill>
                        <a:srgbClr val="663300"/>
                      </a:solidFill>
                      <a:prstDash val="solid"/>
                      <a:round/>
                      <a:headEnd type="none" w="med" len="med"/>
                      <a:tailEnd type="none" w="med" len="med"/>
                    </a:lnT>
                    <a:lnB w="12700" cap="flat" cmpd="sng" algn="ctr">
                      <a:solidFill>
                        <a:srgbClr val="6633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4572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200" b="1" dirty="0">
                          <a:solidFill>
                            <a:schemeClr val="tx1">
                              <a:lumMod val="25000"/>
                            </a:schemeClr>
                          </a:solidFill>
                          <a:latin typeface="微軟正黑體" panose="020B0604030504040204" pitchFamily="34" charset="-120"/>
                          <a:ea typeface="微軟正黑體" panose="020B0604030504040204" pitchFamily="34" charset="-120"/>
                        </a:rPr>
                        <a:t>小明，那被拿走的時候你當下在想什麼？你需要小華為你做什麼事？</a:t>
                      </a:r>
                      <a:endParaRPr lang="zh-TW" altLang="en-US" sz="2200" b="1" dirty="0">
                        <a:solidFill>
                          <a:schemeClr val="tx1">
                            <a:lumMod val="25000"/>
                          </a:schemeClr>
                        </a:solidFill>
                        <a:latin typeface="微軟正黑體" panose="020B0604030504040204" pitchFamily="34" charset="-120"/>
                        <a:ea typeface="微軟正黑體" panose="020B0604030504040204" pitchFamily="34" charset="-120"/>
                        <a:cs typeface="Gen Jyuu Gothic Bold" pitchFamily="34" charset="-120"/>
                      </a:endParaRPr>
                    </a:p>
                  </a:txBody>
                  <a:tcPr anchor="ctr">
                    <a:lnL w="12700" cap="flat" cmpd="sng" algn="ctr">
                      <a:solidFill>
                        <a:srgbClr val="6633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663300"/>
                      </a:solidFill>
                      <a:prstDash val="solid"/>
                      <a:round/>
                      <a:headEnd type="none" w="med" len="med"/>
                      <a:tailEnd type="none" w="med" len="med"/>
                    </a:lnT>
                    <a:lnB w="12700" cap="flat" cmpd="sng" algn="ctr">
                      <a:solidFill>
                        <a:srgbClr val="6633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zh-TW" altLang="en-US" sz="2200" b="1" dirty="0">
                          <a:solidFill>
                            <a:srgbClr val="0070C0"/>
                          </a:solidFill>
                          <a:latin typeface="微軟正黑體" panose="020B0604030504040204" pitchFamily="34" charset="-120"/>
                          <a:ea typeface="微軟正黑體" panose="020B0604030504040204" pitchFamily="34" charset="-120"/>
                        </a:rPr>
                        <a:t>明：</a:t>
                      </a:r>
                      <a:r>
                        <a:rPr lang="zh-TW" altLang="en-US" sz="2200" b="1" dirty="0">
                          <a:solidFill>
                            <a:schemeClr val="tx1">
                              <a:lumMod val="25000"/>
                            </a:schemeClr>
                          </a:solidFill>
                          <a:latin typeface="微軟正黑體" panose="020B0604030504040204" pitchFamily="34" charset="-120"/>
                          <a:ea typeface="微軟正黑體" panose="020B0604030504040204" pitchFamily="34" charset="-120"/>
                        </a:rPr>
                        <a:t>這是新的，我怕他弄壞</a:t>
                      </a:r>
                      <a:r>
                        <a:rPr lang="en-US" altLang="zh-TW" sz="2200" b="1" dirty="0">
                          <a:solidFill>
                            <a:schemeClr val="tx1">
                              <a:lumMod val="25000"/>
                            </a:schemeClr>
                          </a:solidFill>
                          <a:latin typeface="微軟正黑體" panose="020B0604030504040204" pitchFamily="34" charset="-120"/>
                          <a:ea typeface="微軟正黑體" panose="020B0604030504040204" pitchFamily="34" charset="-120"/>
                        </a:rPr>
                        <a:t>!</a:t>
                      </a:r>
                      <a:r>
                        <a:rPr lang="zh-TW" altLang="en-US" sz="2200" b="1" dirty="0">
                          <a:solidFill>
                            <a:schemeClr val="tx1">
                              <a:lumMod val="25000"/>
                            </a:schemeClr>
                          </a:solidFill>
                          <a:latin typeface="微軟正黑體" panose="020B0604030504040204" pitchFamily="34" charset="-120"/>
                          <a:ea typeface="微軟正黑體" panose="020B0604030504040204" pitchFamily="34" charset="-120"/>
                        </a:rPr>
                        <a:t>不想給他碰，所以我要他還我</a:t>
                      </a:r>
                      <a:r>
                        <a:rPr lang="en-US" altLang="zh-TW" sz="2200" b="1" dirty="0">
                          <a:solidFill>
                            <a:schemeClr val="tx1">
                              <a:lumMod val="25000"/>
                            </a:schemeClr>
                          </a:solidFill>
                          <a:latin typeface="微軟正黑體" panose="020B0604030504040204" pitchFamily="34" charset="-120"/>
                          <a:ea typeface="微軟正黑體" panose="020B0604030504040204" pitchFamily="34" charset="-120"/>
                        </a:rPr>
                        <a:t>!</a:t>
                      </a:r>
                      <a:endParaRPr lang="zh-TW" altLang="en-US" sz="2200" b="1" dirty="0">
                        <a:solidFill>
                          <a:schemeClr val="tx1">
                            <a:lumMod val="25000"/>
                          </a:schemeClr>
                        </a:solidFill>
                        <a:latin typeface="微軟正黑體" panose="020B0604030504040204" pitchFamily="34" charset="-120"/>
                        <a:ea typeface="微軟正黑體" panose="020B0604030504040204" pitchFamily="34" charset="-120"/>
                        <a:cs typeface="Gen Jyuu Gothic Bold" pitchFamily="34" charset="-120"/>
                      </a:endParaRPr>
                    </a:p>
                  </a:txBody>
                  <a:tcPr anchor="ctr">
                    <a:lnL w="12700" cap="flat" cmpd="sng" algn="ctr">
                      <a:noFill/>
                      <a:prstDash val="solid"/>
                      <a:round/>
                      <a:headEnd type="none" w="med" len="med"/>
                      <a:tailEnd type="none" w="med" len="med"/>
                    </a:lnL>
                    <a:lnR w="12700" cap="flat" cmpd="sng" algn="ctr">
                      <a:solidFill>
                        <a:srgbClr val="663300"/>
                      </a:solidFill>
                      <a:prstDash val="solid"/>
                      <a:round/>
                      <a:headEnd type="none" w="med" len="med"/>
                      <a:tailEnd type="none" w="med" len="med"/>
                    </a:lnR>
                    <a:lnT w="12700" cap="flat" cmpd="sng" algn="ctr">
                      <a:solidFill>
                        <a:srgbClr val="663300"/>
                      </a:solidFill>
                      <a:prstDash val="solid"/>
                      <a:round/>
                      <a:headEnd type="none" w="med" len="med"/>
                      <a:tailEnd type="none" w="med" len="med"/>
                    </a:lnT>
                    <a:lnB w="12700" cap="flat" cmpd="sng" algn="ctr">
                      <a:solidFill>
                        <a:srgbClr val="6633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457200">
                <a:tc>
                  <a:txBody>
                    <a:bodyPr/>
                    <a:lstStyle/>
                    <a:p>
                      <a:pPr algn="l"/>
                      <a:r>
                        <a:rPr lang="zh-TW" altLang="en-US" sz="2200" b="1" dirty="0">
                          <a:solidFill>
                            <a:schemeClr val="tx1">
                              <a:lumMod val="25000"/>
                            </a:schemeClr>
                          </a:solidFill>
                          <a:latin typeface="微軟正黑體" panose="020B0604030504040204" pitchFamily="34" charset="-120"/>
                          <a:ea typeface="微軟正黑體" panose="020B0604030504040204" pitchFamily="34" charset="-120"/>
                        </a:rPr>
                        <a:t>小明，所以你是因為東西被拿走，才要追著他拉他衣服嗎？</a:t>
                      </a:r>
                      <a:endParaRPr lang="zh-TW" altLang="en-US" sz="2200" b="1" dirty="0">
                        <a:solidFill>
                          <a:schemeClr val="tx1">
                            <a:lumMod val="10000"/>
                          </a:schemeClr>
                        </a:solidFill>
                        <a:latin typeface="微軟正黑體" panose="020B0604030504040204" pitchFamily="34" charset="-120"/>
                        <a:ea typeface="微軟正黑體" panose="020B0604030504040204" pitchFamily="34" charset="-120"/>
                        <a:cs typeface="Gen Jyuu Gothic Bold" pitchFamily="34" charset="-120"/>
                      </a:endParaRPr>
                    </a:p>
                  </a:txBody>
                  <a:tcPr anchor="ctr">
                    <a:lnL w="12700" cap="flat" cmpd="sng" algn="ctr">
                      <a:solidFill>
                        <a:srgbClr val="6633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663300"/>
                      </a:solidFill>
                      <a:prstDash val="solid"/>
                      <a:round/>
                      <a:headEnd type="none" w="med" len="med"/>
                      <a:tailEnd type="none" w="med" len="med"/>
                    </a:lnT>
                    <a:lnB w="12700" cap="flat" cmpd="sng" algn="ctr">
                      <a:solidFill>
                        <a:srgbClr val="6633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zh-TW" altLang="en-US" sz="2200" b="1" dirty="0">
                          <a:solidFill>
                            <a:srgbClr val="0070C0"/>
                          </a:solidFill>
                          <a:latin typeface="微軟正黑體" panose="020B0604030504040204" pitchFamily="34" charset="-120"/>
                          <a:ea typeface="微軟正黑體" panose="020B0604030504040204" pitchFamily="34" charset="-120"/>
                        </a:rPr>
                        <a:t>明：</a:t>
                      </a:r>
                      <a:r>
                        <a:rPr lang="zh-TW" altLang="en-US" sz="2200" b="1" kern="1200" dirty="0">
                          <a:solidFill>
                            <a:schemeClr val="tx1">
                              <a:lumMod val="25000"/>
                            </a:schemeClr>
                          </a:solidFill>
                          <a:latin typeface="微軟正黑體" panose="020B0604030504040204" pitchFamily="34" charset="-120"/>
                          <a:ea typeface="微軟正黑體" panose="020B0604030504040204" pitchFamily="34" charset="-120"/>
                        </a:rPr>
                        <a:t>對</a:t>
                      </a:r>
                      <a:r>
                        <a:rPr lang="en-US" altLang="zh-TW" sz="2200" b="1" kern="1200" dirty="0">
                          <a:solidFill>
                            <a:schemeClr val="tx1">
                              <a:lumMod val="25000"/>
                            </a:schemeClr>
                          </a:solidFill>
                          <a:latin typeface="微軟正黑體" panose="020B0604030504040204" pitchFamily="34" charset="-120"/>
                          <a:ea typeface="微軟正黑體" panose="020B0604030504040204" pitchFamily="34" charset="-120"/>
                        </a:rPr>
                        <a:t>...</a:t>
                      </a:r>
                      <a:endParaRPr lang="zh-TW" altLang="en-US" sz="2200" b="1" kern="1200" dirty="0">
                        <a:solidFill>
                          <a:schemeClr val="tx1">
                            <a:lumMod val="25000"/>
                          </a:schemeClr>
                        </a:solidFill>
                        <a:latin typeface="微軟正黑體" panose="020B0604030504040204" pitchFamily="34" charset="-120"/>
                        <a:ea typeface="微軟正黑體" panose="020B0604030504040204" pitchFamily="34" charset="-120"/>
                        <a:cs typeface="Gen Jyuu Gothic Bold" pitchFamily="34" charset="-120"/>
                      </a:endParaRPr>
                    </a:p>
                  </a:txBody>
                  <a:tcPr anchor="ctr">
                    <a:lnL w="12700" cap="flat" cmpd="sng" algn="ctr">
                      <a:noFill/>
                      <a:prstDash val="solid"/>
                      <a:round/>
                      <a:headEnd type="none" w="med" len="med"/>
                      <a:tailEnd type="none" w="med" len="med"/>
                    </a:lnL>
                    <a:lnR w="12700" cap="flat" cmpd="sng" algn="ctr">
                      <a:solidFill>
                        <a:srgbClr val="663300"/>
                      </a:solidFill>
                      <a:prstDash val="solid"/>
                      <a:round/>
                      <a:headEnd type="none" w="med" len="med"/>
                      <a:tailEnd type="none" w="med" len="med"/>
                    </a:lnR>
                    <a:lnT w="12700" cap="flat" cmpd="sng" algn="ctr">
                      <a:solidFill>
                        <a:srgbClr val="663300"/>
                      </a:solidFill>
                      <a:prstDash val="solid"/>
                      <a:round/>
                      <a:headEnd type="none" w="med" len="med"/>
                      <a:tailEnd type="none" w="med" len="med"/>
                    </a:lnT>
                    <a:lnB w="12700" cap="flat" cmpd="sng" algn="ctr">
                      <a:solidFill>
                        <a:srgbClr val="6633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200" b="1" dirty="0">
                          <a:solidFill>
                            <a:schemeClr val="tx1">
                              <a:lumMod val="25000"/>
                            </a:schemeClr>
                          </a:solidFill>
                          <a:latin typeface="微軟正黑體" panose="020B0604030504040204" pitchFamily="34" charset="-120"/>
                          <a:ea typeface="微軟正黑體" panose="020B0604030504040204" pitchFamily="34" charset="-120"/>
                        </a:rPr>
                        <a:t>小華，你拿走的時候你當下在想什麼？你想要小明怎麼做？</a:t>
                      </a:r>
                      <a:endParaRPr lang="zh-TW" altLang="en-US" sz="2200" b="1" dirty="0">
                        <a:solidFill>
                          <a:schemeClr val="tx1">
                            <a:lumMod val="10000"/>
                          </a:schemeClr>
                        </a:solidFill>
                        <a:latin typeface="微軟正黑體" panose="020B0604030504040204" pitchFamily="34" charset="-120"/>
                        <a:ea typeface="微軟正黑體" panose="020B0604030504040204" pitchFamily="34" charset="-120"/>
                        <a:cs typeface="Gen Jyuu Gothic Bold" pitchFamily="34" charset="-120"/>
                      </a:endParaRPr>
                    </a:p>
                  </a:txBody>
                  <a:tcPr anchor="ctr">
                    <a:lnL w="12700" cap="flat" cmpd="sng" algn="ctr">
                      <a:solidFill>
                        <a:srgbClr val="6633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663300"/>
                      </a:solidFill>
                      <a:prstDash val="solid"/>
                      <a:round/>
                      <a:headEnd type="none" w="med" len="med"/>
                      <a:tailEnd type="none" w="med" len="med"/>
                    </a:lnT>
                    <a:lnB w="12700" cap="flat" cmpd="sng" algn="ctr">
                      <a:solidFill>
                        <a:srgbClr val="6633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200" b="1" dirty="0">
                          <a:solidFill>
                            <a:srgbClr val="0070C0"/>
                          </a:solidFill>
                          <a:latin typeface="微軟正黑體" panose="020B0604030504040204" pitchFamily="34" charset="-120"/>
                          <a:ea typeface="微軟正黑體" panose="020B0604030504040204" pitchFamily="34" charset="-120"/>
                        </a:rPr>
                        <a:t>華：</a:t>
                      </a:r>
                      <a:r>
                        <a:rPr lang="zh-TW" altLang="en-US" sz="2200" b="1" dirty="0">
                          <a:solidFill>
                            <a:schemeClr val="tx1">
                              <a:lumMod val="25000"/>
                            </a:schemeClr>
                          </a:solidFill>
                          <a:latin typeface="微軟正黑體" panose="020B0604030504040204" pitchFamily="34" charset="-120"/>
                          <a:ea typeface="微軟正黑體" panose="020B0604030504040204" pitchFamily="34" charset="-120"/>
                        </a:rPr>
                        <a:t>我就是想借看一下，所以我就跑給他追</a:t>
                      </a:r>
                      <a:endParaRPr lang="zh-TW" altLang="en-US" sz="2200" b="1" dirty="0">
                        <a:solidFill>
                          <a:schemeClr val="tx1">
                            <a:lumMod val="10000"/>
                          </a:schemeClr>
                        </a:solidFill>
                        <a:latin typeface="微軟正黑體" panose="020B0604030504040204" pitchFamily="34" charset="-120"/>
                        <a:ea typeface="微軟正黑體" panose="020B0604030504040204" pitchFamily="34" charset="-120"/>
                        <a:cs typeface="Gen Jyuu Gothic Bold" pitchFamily="34" charset="-120"/>
                      </a:endParaRPr>
                    </a:p>
                  </a:txBody>
                  <a:tcPr anchor="ctr">
                    <a:lnL w="12700" cap="flat" cmpd="sng" algn="ctr">
                      <a:noFill/>
                      <a:prstDash val="solid"/>
                      <a:round/>
                      <a:headEnd type="none" w="med" len="med"/>
                      <a:tailEnd type="none" w="med" len="med"/>
                    </a:lnL>
                    <a:lnR w="12700" cap="flat" cmpd="sng" algn="ctr">
                      <a:solidFill>
                        <a:srgbClr val="663300"/>
                      </a:solidFill>
                      <a:prstDash val="solid"/>
                      <a:round/>
                      <a:headEnd type="none" w="med" len="med"/>
                      <a:tailEnd type="none" w="med" len="med"/>
                    </a:lnR>
                    <a:lnT w="12700" cap="flat" cmpd="sng" algn="ctr">
                      <a:solidFill>
                        <a:srgbClr val="663300"/>
                      </a:solidFill>
                      <a:prstDash val="solid"/>
                      <a:round/>
                      <a:headEnd type="none" w="med" len="med"/>
                      <a:tailEnd type="none" w="med" len="med"/>
                    </a:lnT>
                    <a:lnB w="12700" cap="flat" cmpd="sng" algn="ctr">
                      <a:solidFill>
                        <a:srgbClr val="6633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370840">
                <a:tc>
                  <a:txBody>
                    <a:bodyPr/>
                    <a:lstStyle/>
                    <a:p>
                      <a:pPr algn="l"/>
                      <a:r>
                        <a:rPr lang="zh-TW" altLang="en-US" sz="2200" b="1" dirty="0">
                          <a:solidFill>
                            <a:schemeClr val="tx1">
                              <a:lumMod val="25000"/>
                            </a:schemeClr>
                          </a:solidFill>
                          <a:latin typeface="微軟正黑體" panose="020B0604030504040204" pitchFamily="34" charset="-120"/>
                          <a:ea typeface="微軟正黑體" panose="020B0604030504040204" pitchFamily="34" charset="-120"/>
                        </a:rPr>
                        <a:t>這樣你們都有不對，而且情緒也不好，老師很擔心你們。都是同學應該都要互相尊重，好好溝通。那現在你們想要怎麼做呢？如果再來一次可以怎麼做對彼此比較好呢？</a:t>
                      </a:r>
                      <a:endParaRPr lang="zh-TW" altLang="en-US" sz="2200" b="1" dirty="0">
                        <a:solidFill>
                          <a:schemeClr val="tx1">
                            <a:lumMod val="25000"/>
                          </a:schemeClr>
                        </a:solidFill>
                        <a:latin typeface="微軟正黑體" panose="020B0604030504040204" pitchFamily="34" charset="-120"/>
                        <a:ea typeface="微軟正黑體" panose="020B0604030504040204" pitchFamily="34" charset="-120"/>
                        <a:cs typeface="Gen Jyuu Gothic Bold" pitchFamily="34" charset="-120"/>
                      </a:endParaRPr>
                    </a:p>
                  </a:txBody>
                  <a:tcPr anchor="ctr">
                    <a:lnL w="12700" cap="flat" cmpd="sng" algn="ctr">
                      <a:solidFill>
                        <a:srgbClr val="6633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663300"/>
                      </a:solidFill>
                      <a:prstDash val="solid"/>
                      <a:round/>
                      <a:headEnd type="none" w="med" len="med"/>
                      <a:tailEnd type="none" w="med" len="med"/>
                    </a:lnT>
                    <a:lnB w="12700" cap="flat" cmpd="sng" algn="ctr">
                      <a:solidFill>
                        <a:srgbClr val="6633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zh-TW" altLang="en-US" sz="2200" b="1" dirty="0">
                          <a:solidFill>
                            <a:srgbClr val="0070C0"/>
                          </a:solidFill>
                          <a:latin typeface="微軟正黑體" panose="020B0604030504040204" pitchFamily="34" charset="-120"/>
                          <a:ea typeface="微軟正黑體" panose="020B0604030504040204" pitchFamily="34" charset="-120"/>
                        </a:rPr>
                        <a:t>讓孩子來討論未來遇到相同情況時如何有效溝通，以及發生類似情況的事後和好以及改善。</a:t>
                      </a:r>
                      <a:br>
                        <a:rPr lang="en-US" altLang="zh-TW" sz="2200" b="1" dirty="0">
                          <a:solidFill>
                            <a:srgbClr val="0070C0"/>
                          </a:solidFill>
                          <a:latin typeface="微軟正黑體" panose="020B0604030504040204" pitchFamily="34" charset="-120"/>
                          <a:ea typeface="微軟正黑體" panose="020B0604030504040204" pitchFamily="34" charset="-120"/>
                        </a:rPr>
                      </a:br>
                      <a:endParaRPr lang="zh-TW" altLang="en-US" sz="2200" b="1" dirty="0">
                        <a:solidFill>
                          <a:srgbClr val="0070C0"/>
                        </a:solidFill>
                        <a:latin typeface="微軟正黑體" panose="020B0604030504040204" pitchFamily="34" charset="-120"/>
                        <a:ea typeface="微軟正黑體" panose="020B0604030504040204" pitchFamily="34" charset="-120"/>
                        <a:cs typeface="Gen Jyuu Gothic Bold" pitchFamily="34" charset="-120"/>
                      </a:endParaRPr>
                    </a:p>
                  </a:txBody>
                  <a:tcPr anchor="ctr">
                    <a:lnL w="12700" cap="flat" cmpd="sng" algn="ctr">
                      <a:noFill/>
                      <a:prstDash val="solid"/>
                      <a:round/>
                      <a:headEnd type="none" w="med" len="med"/>
                      <a:tailEnd type="none" w="med" len="med"/>
                    </a:lnL>
                    <a:lnR w="12700" cap="flat" cmpd="sng" algn="ctr">
                      <a:solidFill>
                        <a:srgbClr val="663300"/>
                      </a:solidFill>
                      <a:prstDash val="solid"/>
                      <a:round/>
                      <a:headEnd type="none" w="med" len="med"/>
                      <a:tailEnd type="none" w="med" len="med"/>
                    </a:lnR>
                    <a:lnT w="12700" cap="flat" cmpd="sng" algn="ctr">
                      <a:solidFill>
                        <a:srgbClr val="663300"/>
                      </a:solidFill>
                      <a:prstDash val="solid"/>
                      <a:round/>
                      <a:headEnd type="none" w="med" len="med"/>
                      <a:tailEnd type="none" w="med" len="med"/>
                    </a:lnT>
                    <a:lnB w="12700" cap="flat" cmpd="sng" algn="ctr">
                      <a:solidFill>
                        <a:srgbClr val="6633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bl>
          </a:graphicData>
        </a:graphic>
      </p:graphicFrame>
      <p:sp>
        <p:nvSpPr>
          <p:cNvPr id="4" name="文字版面配置區 4"/>
          <p:cNvSpPr txBox="1">
            <a:spLocks/>
          </p:cNvSpPr>
          <p:nvPr/>
        </p:nvSpPr>
        <p:spPr>
          <a:xfrm>
            <a:off x="-1853455" y="0"/>
            <a:ext cx="4546600" cy="974725"/>
          </a:xfrm>
          <a:prstGeom prst="rect">
            <a:avLst/>
          </a:prstGeom>
        </p:spPr>
        <p:txBody>
          <a:bodyPr vert="horz" lIns="91440" tIns="45720" rIns="91440" bIns="45720" rtlCol="0">
            <a:noAutofit/>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algn="ctr"/>
            <a:r>
              <a:rPr lang="zh-TW" altLang="en-US" sz="4800">
                <a:solidFill>
                  <a:schemeClr val="bg1"/>
                </a:solidFill>
                <a:latin typeface="Gen Jyuu Gothic Bold" pitchFamily="34" charset="-120"/>
                <a:ea typeface="Gen Jyuu Gothic Bold" pitchFamily="34" charset="-120"/>
                <a:cs typeface="Gen Jyuu Gothic Bold" pitchFamily="34" charset="-120"/>
              </a:rPr>
              <a:t>非</a:t>
            </a:r>
            <a:endParaRPr lang="en-US" altLang="zh-TW" sz="4800">
              <a:solidFill>
                <a:schemeClr val="bg1"/>
              </a:solidFill>
              <a:latin typeface="Gen Jyuu Gothic Bold" pitchFamily="34" charset="-120"/>
              <a:ea typeface="Gen Jyuu Gothic Bold" pitchFamily="34" charset="-120"/>
              <a:cs typeface="Gen Jyuu Gothic Bold" pitchFamily="34" charset="-120"/>
            </a:endParaRPr>
          </a:p>
          <a:p>
            <a:pPr algn="ctr"/>
            <a:r>
              <a:rPr lang="zh-TW" altLang="en-US" sz="4800">
                <a:solidFill>
                  <a:schemeClr val="bg1"/>
                </a:solidFill>
                <a:latin typeface="Gen Jyuu Gothic Bold" pitchFamily="34" charset="-120"/>
                <a:ea typeface="Gen Jyuu Gothic Bold" pitchFamily="34" charset="-120"/>
                <a:cs typeface="Gen Jyuu Gothic Bold" pitchFamily="34" charset="-120"/>
              </a:rPr>
              <a:t>暴</a:t>
            </a:r>
            <a:endParaRPr lang="en-US" altLang="zh-TW" sz="4800">
              <a:solidFill>
                <a:schemeClr val="bg1"/>
              </a:solidFill>
              <a:latin typeface="Gen Jyuu Gothic Bold" pitchFamily="34" charset="-120"/>
              <a:ea typeface="Gen Jyuu Gothic Bold" pitchFamily="34" charset="-120"/>
              <a:cs typeface="Gen Jyuu Gothic Bold" pitchFamily="34" charset="-120"/>
            </a:endParaRPr>
          </a:p>
          <a:p>
            <a:pPr algn="ctr"/>
            <a:r>
              <a:rPr lang="zh-TW" altLang="en-US" sz="4800">
                <a:solidFill>
                  <a:schemeClr val="bg1"/>
                </a:solidFill>
                <a:latin typeface="Gen Jyuu Gothic Bold" pitchFamily="34" charset="-120"/>
                <a:ea typeface="Gen Jyuu Gothic Bold" pitchFamily="34" charset="-120"/>
                <a:cs typeface="Gen Jyuu Gothic Bold" pitchFamily="34" charset="-120"/>
              </a:rPr>
              <a:t>力</a:t>
            </a:r>
            <a:endParaRPr lang="en-US" altLang="zh-TW" sz="4800">
              <a:solidFill>
                <a:schemeClr val="bg1"/>
              </a:solidFill>
              <a:latin typeface="Gen Jyuu Gothic Bold" pitchFamily="34" charset="-120"/>
              <a:ea typeface="Gen Jyuu Gothic Bold" pitchFamily="34" charset="-120"/>
              <a:cs typeface="Gen Jyuu Gothic Bold" pitchFamily="34" charset="-120"/>
            </a:endParaRPr>
          </a:p>
          <a:p>
            <a:pPr algn="ctr"/>
            <a:r>
              <a:rPr lang="zh-TW" altLang="en-US" sz="4800">
                <a:solidFill>
                  <a:schemeClr val="bg1"/>
                </a:solidFill>
                <a:latin typeface="Gen Jyuu Gothic Bold" pitchFamily="34" charset="-120"/>
                <a:ea typeface="Gen Jyuu Gothic Bold" pitchFamily="34" charset="-120"/>
                <a:cs typeface="Gen Jyuu Gothic Bold" pitchFamily="34" charset="-120"/>
              </a:rPr>
              <a:t>溝</a:t>
            </a:r>
            <a:endParaRPr lang="en-US" altLang="zh-TW" sz="4800">
              <a:solidFill>
                <a:schemeClr val="bg1"/>
              </a:solidFill>
              <a:latin typeface="Gen Jyuu Gothic Bold" pitchFamily="34" charset="-120"/>
              <a:ea typeface="Gen Jyuu Gothic Bold" pitchFamily="34" charset="-120"/>
              <a:cs typeface="Gen Jyuu Gothic Bold" pitchFamily="34" charset="-120"/>
            </a:endParaRPr>
          </a:p>
          <a:p>
            <a:pPr algn="ctr"/>
            <a:r>
              <a:rPr lang="zh-TW" altLang="en-US" sz="4800">
                <a:solidFill>
                  <a:schemeClr val="bg1"/>
                </a:solidFill>
                <a:latin typeface="Gen Jyuu Gothic Bold" pitchFamily="34" charset="-120"/>
                <a:ea typeface="Gen Jyuu Gothic Bold" pitchFamily="34" charset="-120"/>
                <a:cs typeface="Gen Jyuu Gothic Bold" pitchFamily="34" charset="-120"/>
              </a:rPr>
              <a:t>通</a:t>
            </a:r>
            <a:endParaRPr lang="zh-TW" altLang="en-US" sz="4800" dirty="0">
              <a:solidFill>
                <a:schemeClr val="bg1"/>
              </a:solidFill>
              <a:latin typeface="Gen Jyuu Gothic Bold" pitchFamily="34" charset="-120"/>
              <a:ea typeface="Gen Jyuu Gothic Bold" pitchFamily="34" charset="-120"/>
              <a:cs typeface="Gen Jyuu Gothic Bold" pitchFamily="34" charset="-120"/>
            </a:endParaRPr>
          </a:p>
        </p:txBody>
      </p:sp>
      <p:sp>
        <p:nvSpPr>
          <p:cNvPr id="2" name="投影片編號版面配置區 1"/>
          <p:cNvSpPr>
            <a:spLocks noGrp="1"/>
          </p:cNvSpPr>
          <p:nvPr>
            <p:ph type="sldNum" sz="quarter" idx="12"/>
          </p:nvPr>
        </p:nvSpPr>
        <p:spPr>
          <a:xfrm>
            <a:off x="0" y="6242468"/>
            <a:ext cx="601133" cy="501650"/>
          </a:xfrm>
        </p:spPr>
        <p:txBody>
          <a:bodyPr/>
          <a:lstStyle/>
          <a:p>
            <a:fld id="{AC92F197-9532-471B-9190-14BFE04B8C83}" type="slidenum">
              <a:rPr lang="zh-TW" altLang="en-US" smtClean="0"/>
              <a:pPr/>
              <a:t>83</a:t>
            </a:fld>
            <a:endParaRPr lang="zh-TW" altLang="en-US" dirty="0"/>
          </a:p>
        </p:txBody>
      </p:sp>
    </p:spTree>
    <p:extLst>
      <p:ext uri="{BB962C8B-B14F-4D97-AF65-F5344CB8AC3E}">
        <p14:creationId xmlns:p14="http://schemas.microsoft.com/office/powerpoint/2010/main" val="394792385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字版面配置區 4"/>
          <p:cNvSpPr>
            <a:spLocks noGrp="1"/>
          </p:cNvSpPr>
          <p:nvPr>
            <p:ph type="body" idx="4294967295"/>
          </p:nvPr>
        </p:nvSpPr>
        <p:spPr>
          <a:xfrm>
            <a:off x="1892792" y="1184593"/>
            <a:ext cx="8406415" cy="974725"/>
          </a:xfrm>
        </p:spPr>
        <p:txBody>
          <a:bodyPr>
            <a:noAutofit/>
          </a:bodyPr>
          <a:lstStyle/>
          <a:p>
            <a:pPr algn="ctr"/>
            <a:r>
              <a:rPr lang="zh-TW" altLang="en-US" sz="6000" dirty="0">
                <a:solidFill>
                  <a:schemeClr val="tx1">
                    <a:lumMod val="10000"/>
                  </a:schemeClr>
                </a:solidFill>
                <a:latin typeface="Gen Jyuu Gothic Bold" pitchFamily="34" charset="-120"/>
                <a:ea typeface="Gen Jyuu Gothic Bold" pitchFamily="34" charset="-120"/>
                <a:cs typeface="Gen Jyuu Gothic Bold" pitchFamily="34" charset="-120"/>
              </a:rPr>
              <a:t>情境練習</a:t>
            </a:r>
            <a:r>
              <a:rPr lang="en-US" altLang="zh-TW" sz="6000" dirty="0">
                <a:solidFill>
                  <a:schemeClr val="tx1">
                    <a:lumMod val="10000"/>
                  </a:schemeClr>
                </a:solidFill>
                <a:latin typeface="Gen Jyuu Gothic Bold" pitchFamily="34" charset="-120"/>
                <a:ea typeface="Gen Jyuu Gothic Bold" pitchFamily="34" charset="-120"/>
                <a:cs typeface="Gen Jyuu Gothic Bold" pitchFamily="34" charset="-120"/>
              </a:rPr>
              <a:t>-</a:t>
            </a:r>
            <a:r>
              <a:rPr lang="zh-TW" altLang="en-US" sz="6000" dirty="0">
                <a:solidFill>
                  <a:schemeClr val="tx1">
                    <a:lumMod val="10000"/>
                  </a:schemeClr>
                </a:solidFill>
                <a:latin typeface="Gen Jyuu Gothic Bold" pitchFamily="34" charset="-120"/>
                <a:ea typeface="Gen Jyuu Gothic Bold" pitchFamily="34" charset="-120"/>
                <a:cs typeface="Gen Jyuu Gothic Bold" pitchFamily="34" charset="-120"/>
              </a:rPr>
              <a:t>教育現場 </a:t>
            </a:r>
            <a:r>
              <a:rPr lang="en-US" altLang="zh-TW" sz="6000" dirty="0">
                <a:solidFill>
                  <a:schemeClr val="tx1">
                    <a:lumMod val="10000"/>
                  </a:schemeClr>
                </a:solidFill>
                <a:latin typeface="Gen Jyuu Gothic Bold" pitchFamily="34" charset="-120"/>
                <a:ea typeface="Gen Jyuu Gothic Bold" pitchFamily="34" charset="-120"/>
                <a:cs typeface="Gen Jyuu Gothic Bold" pitchFamily="34" charset="-120"/>
              </a:rPr>
              <a:t>III</a:t>
            </a:r>
            <a:br>
              <a:rPr lang="en-US" altLang="zh-TW" sz="6000" dirty="0">
                <a:solidFill>
                  <a:schemeClr val="tx1">
                    <a:lumMod val="10000"/>
                  </a:schemeClr>
                </a:solidFill>
                <a:latin typeface="Gen Jyuu Gothic Bold" pitchFamily="34" charset="-120"/>
                <a:ea typeface="Gen Jyuu Gothic Bold" pitchFamily="34" charset="-120"/>
                <a:cs typeface="Gen Jyuu Gothic Bold" pitchFamily="34" charset="-120"/>
              </a:rPr>
            </a:br>
            <a:r>
              <a:rPr lang="zh-TW" altLang="en-US" sz="6000" dirty="0">
                <a:solidFill>
                  <a:schemeClr val="tx1">
                    <a:lumMod val="10000"/>
                  </a:schemeClr>
                </a:solidFill>
                <a:latin typeface="Gen Jyuu Gothic Bold" pitchFamily="34" charset="-120"/>
                <a:ea typeface="Gen Jyuu Gothic Bold" pitchFamily="34" charset="-120"/>
                <a:cs typeface="Gen Jyuu Gothic Bold" pitchFamily="34" charset="-120"/>
              </a:rPr>
              <a:t> </a:t>
            </a:r>
          </a:p>
        </p:txBody>
      </p:sp>
      <p:sp>
        <p:nvSpPr>
          <p:cNvPr id="2" name="文字方塊 1"/>
          <p:cNvSpPr txBox="1"/>
          <p:nvPr/>
        </p:nvSpPr>
        <p:spPr>
          <a:xfrm>
            <a:off x="847725" y="2339549"/>
            <a:ext cx="10506075" cy="3693319"/>
          </a:xfrm>
          <a:prstGeom prst="rect">
            <a:avLst/>
          </a:prstGeom>
          <a:solidFill>
            <a:schemeClr val="bg2">
              <a:lumMod val="95000"/>
            </a:schemeClr>
          </a:solidFill>
        </p:spPr>
        <p:txBody>
          <a:bodyPr wrap="square" rtlCol="0">
            <a:spAutoFit/>
          </a:bodyPr>
          <a:lstStyle/>
          <a:p>
            <a:r>
              <a:rPr lang="zh-TW" altLang="en-US" sz="2600" b="1" dirty="0">
                <a:solidFill>
                  <a:schemeClr val="tx1">
                    <a:lumMod val="25000"/>
                  </a:schemeClr>
                </a:solidFill>
                <a:latin typeface="Gen Jyuu Gothic Bold" pitchFamily="34" charset="-120"/>
                <a:ea typeface="Gen Jyuu Gothic Bold" pitchFamily="34" charset="-120"/>
                <a:cs typeface="Gen Jyuu Gothic Bold" pitchFamily="34" charset="-120"/>
              </a:rPr>
              <a:t>今天健康課要去保健室測量身高體重，</a:t>
            </a:r>
          </a:p>
          <a:p>
            <a:r>
              <a:rPr lang="zh-TW" altLang="en-US" sz="2600" b="1" dirty="0">
                <a:solidFill>
                  <a:schemeClr val="tx1">
                    <a:lumMod val="25000"/>
                  </a:schemeClr>
                </a:solidFill>
                <a:latin typeface="Gen Jyuu Gothic Bold" pitchFamily="34" charset="-120"/>
                <a:ea typeface="Gen Jyuu Gothic Bold" pitchFamily="34" charset="-120"/>
                <a:cs typeface="Gen Jyuu Gothic Bold" pitchFamily="34" charset="-120"/>
              </a:rPr>
              <a:t>小新在班上</a:t>
            </a:r>
            <a:r>
              <a:rPr lang="zh-TW" altLang="en-US" sz="2600" b="1" dirty="0">
                <a:solidFill>
                  <a:srgbClr val="7030A0"/>
                </a:solidFill>
                <a:latin typeface="Gen Jyuu Gothic Bold" pitchFamily="34" charset="-120"/>
                <a:ea typeface="Gen Jyuu Gothic Bold" pitchFamily="34" charset="-120"/>
                <a:cs typeface="Gen Jyuu Gothic Bold" pitchFamily="34" charset="-120"/>
              </a:rPr>
              <a:t>體型比較高大</a:t>
            </a:r>
            <a:r>
              <a:rPr lang="zh-TW" altLang="en-US" sz="2600" b="1" dirty="0">
                <a:solidFill>
                  <a:schemeClr val="tx1">
                    <a:lumMod val="25000"/>
                  </a:schemeClr>
                </a:solidFill>
                <a:latin typeface="Gen Jyuu Gothic Bold" pitchFamily="34" charset="-120"/>
                <a:ea typeface="Gen Jyuu Gothic Bold" pitchFamily="34" charset="-120"/>
                <a:cs typeface="Gen Jyuu Gothic Bold" pitchFamily="34" charset="-120"/>
              </a:rPr>
              <a:t>，測量出來的結果被後面等待測量的小方看到，</a:t>
            </a:r>
          </a:p>
          <a:p>
            <a:r>
              <a:rPr lang="zh-TW" altLang="en-US" sz="2600" b="1" dirty="0">
                <a:solidFill>
                  <a:schemeClr val="tx1">
                    <a:lumMod val="25000"/>
                  </a:schemeClr>
                </a:solidFill>
                <a:latin typeface="Gen Jyuu Gothic Bold" pitchFamily="34" charset="-120"/>
                <a:ea typeface="Gen Jyuu Gothic Bold" pitchFamily="34" charset="-120"/>
                <a:cs typeface="Gen Jyuu Gothic Bold" pitchFamily="34" charset="-120"/>
              </a:rPr>
              <a:t>輪到小方測量完畢後，小方就跑到小新身旁</a:t>
            </a:r>
            <a:r>
              <a:rPr lang="zh-TW" altLang="en-US" sz="2600" b="1" dirty="0">
                <a:solidFill>
                  <a:srgbClr val="7030A0"/>
                </a:solidFill>
                <a:latin typeface="Gen Jyuu Gothic Bold" pitchFamily="34" charset="-120"/>
                <a:ea typeface="Gen Jyuu Gothic Bold" pitchFamily="34" charset="-120"/>
                <a:cs typeface="Gen Jyuu Gothic Bold" pitchFamily="34" charset="-120"/>
              </a:rPr>
              <a:t>炫耀自己體重比小新輕</a:t>
            </a:r>
          </a:p>
          <a:p>
            <a:r>
              <a:rPr lang="zh-TW" altLang="en-US" sz="2600" b="1" dirty="0">
                <a:solidFill>
                  <a:schemeClr val="tx1">
                    <a:lumMod val="25000"/>
                  </a:schemeClr>
                </a:solidFill>
                <a:latin typeface="Gen Jyuu Gothic Bold" pitchFamily="34" charset="-120"/>
                <a:ea typeface="Gen Jyuu Gothic Bold" pitchFamily="34" charset="-120"/>
                <a:cs typeface="Gen Jyuu Gothic Bold" pitchFamily="34" charset="-120"/>
              </a:rPr>
              <a:t>小新雖然高大，但心思細膩，聽到後覺得被嘲笑，也不想理會他</a:t>
            </a:r>
          </a:p>
          <a:p>
            <a:r>
              <a:rPr lang="zh-TW" altLang="en-US" sz="2600" b="1" dirty="0">
                <a:solidFill>
                  <a:schemeClr val="tx1">
                    <a:lumMod val="25000"/>
                  </a:schemeClr>
                </a:solidFill>
                <a:latin typeface="Gen Jyuu Gothic Bold" pitchFamily="34" charset="-120"/>
                <a:ea typeface="Gen Jyuu Gothic Bold" pitchFamily="34" charset="-120"/>
                <a:cs typeface="Gen Jyuu Gothic Bold" pitchFamily="34" charset="-120"/>
              </a:rPr>
              <a:t>小方見狀小新沒反應，</a:t>
            </a:r>
            <a:r>
              <a:rPr lang="zh-TW" altLang="en-US" sz="2600" b="1" dirty="0">
                <a:solidFill>
                  <a:srgbClr val="7030A0"/>
                </a:solidFill>
                <a:latin typeface="Gen Jyuu Gothic Bold" pitchFamily="34" charset="-120"/>
                <a:ea typeface="Gen Jyuu Gothic Bold" pitchFamily="34" charset="-120"/>
                <a:cs typeface="Gen Jyuu Gothic Bold" pitchFamily="34" charset="-120"/>
              </a:rPr>
              <a:t>便變本加厲的開始人身攻擊說小新是胖子</a:t>
            </a:r>
          </a:p>
          <a:p>
            <a:r>
              <a:rPr lang="zh-TW" altLang="en-US" sz="2600" b="1" dirty="0">
                <a:solidFill>
                  <a:schemeClr val="tx1">
                    <a:lumMod val="25000"/>
                  </a:schemeClr>
                </a:solidFill>
                <a:latin typeface="Gen Jyuu Gothic Bold" pitchFamily="34" charset="-120"/>
                <a:ea typeface="Gen Jyuu Gothic Bold" pitchFamily="34" charset="-120"/>
                <a:cs typeface="Gen Jyuu Gothic Bold" pitchFamily="34" charset="-120"/>
              </a:rPr>
              <a:t>小新快步離開，小方就追上去一直嘲笑他</a:t>
            </a:r>
          </a:p>
          <a:p>
            <a:r>
              <a:rPr lang="zh-TW" altLang="en-US" sz="2600" b="1" dirty="0">
                <a:solidFill>
                  <a:schemeClr val="tx1">
                    <a:lumMod val="25000"/>
                  </a:schemeClr>
                </a:solidFill>
                <a:latin typeface="Gen Jyuu Gothic Bold" pitchFamily="34" charset="-120"/>
                <a:ea typeface="Gen Jyuu Gothic Bold" pitchFamily="34" charset="-120"/>
                <a:cs typeface="Gen Jyuu Gothic Bold" pitchFamily="34" charset="-120"/>
              </a:rPr>
              <a:t>小新越聽越生氣，就在走廊上</a:t>
            </a:r>
            <a:r>
              <a:rPr lang="zh-TW" altLang="en-US" sz="2600" b="1" dirty="0">
                <a:solidFill>
                  <a:srgbClr val="7030A0"/>
                </a:solidFill>
                <a:latin typeface="Gen Jyuu Gothic Bold" pitchFamily="34" charset="-120"/>
                <a:ea typeface="Gen Jyuu Gothic Bold" pitchFamily="34" charset="-120"/>
                <a:cs typeface="Gen Jyuu Gothic Bold" pitchFamily="34" charset="-120"/>
              </a:rPr>
              <a:t>動手推小方要他走開</a:t>
            </a:r>
            <a:r>
              <a:rPr lang="zh-TW" altLang="en-US" sz="2600" b="1" dirty="0">
                <a:solidFill>
                  <a:schemeClr val="tx1">
                    <a:lumMod val="25000"/>
                  </a:schemeClr>
                </a:solidFill>
                <a:latin typeface="Gen Jyuu Gothic Bold" pitchFamily="34" charset="-120"/>
                <a:ea typeface="Gen Jyuu Gothic Bold" pitchFamily="34" charset="-120"/>
                <a:cs typeface="Gen Jyuu Gothic Bold" pitchFamily="34" charset="-120"/>
              </a:rPr>
              <a:t>，</a:t>
            </a:r>
          </a:p>
          <a:p>
            <a:r>
              <a:rPr lang="zh-TW" altLang="en-US" sz="2600" b="1" dirty="0">
                <a:solidFill>
                  <a:schemeClr val="tx1">
                    <a:lumMod val="25000"/>
                  </a:schemeClr>
                </a:solidFill>
                <a:latin typeface="Gen Jyuu Gothic Bold" pitchFamily="34" charset="-120"/>
                <a:ea typeface="Gen Jyuu Gothic Bold" pitchFamily="34" charset="-120"/>
                <a:cs typeface="Gen Jyuu Gothic Bold" pitchFamily="34" charset="-120"/>
              </a:rPr>
              <a:t>小方越說越起勁，邊做鬼臉邊嘲笑小新</a:t>
            </a:r>
          </a:p>
          <a:p>
            <a:r>
              <a:rPr lang="zh-TW" altLang="en-US" sz="2600" b="1" dirty="0">
                <a:solidFill>
                  <a:srgbClr val="7030A0"/>
                </a:solidFill>
                <a:latin typeface="Gen Jyuu Gothic Bold" pitchFamily="34" charset="-120"/>
                <a:ea typeface="Gen Jyuu Gothic Bold" pitchFamily="34" charset="-120"/>
                <a:cs typeface="Gen Jyuu Gothic Bold" pitchFamily="34" charset="-120"/>
              </a:rPr>
              <a:t>最後小新忍不住就想出手打小方，老師這時出現在現場</a:t>
            </a:r>
            <a:r>
              <a:rPr lang="en-US" altLang="zh-TW" sz="2600" b="1" dirty="0">
                <a:solidFill>
                  <a:srgbClr val="7030A0"/>
                </a:solidFill>
                <a:latin typeface="Gen Jyuu Gothic Bold" pitchFamily="34" charset="-120"/>
                <a:ea typeface="Gen Jyuu Gothic Bold" pitchFamily="34" charset="-120"/>
                <a:cs typeface="Gen Jyuu Gothic Bold" pitchFamily="34" charset="-120"/>
              </a:rPr>
              <a:t>...</a:t>
            </a:r>
            <a:endParaRPr lang="zh-TW" altLang="zh-TW" sz="2600" b="1" dirty="0">
              <a:solidFill>
                <a:srgbClr val="7030A0"/>
              </a:solidFill>
              <a:latin typeface="Gen Jyuu Gothic Bold" pitchFamily="34" charset="-120"/>
              <a:ea typeface="Gen Jyuu Gothic Bold" pitchFamily="34" charset="-120"/>
              <a:cs typeface="Gen Jyuu Gothic Bold" pitchFamily="34" charset="-120"/>
            </a:endParaRPr>
          </a:p>
        </p:txBody>
      </p:sp>
      <p:sp>
        <p:nvSpPr>
          <p:cNvPr id="3" name="投影片編號版面配置區 2"/>
          <p:cNvSpPr>
            <a:spLocks noGrp="1"/>
          </p:cNvSpPr>
          <p:nvPr>
            <p:ph type="sldNum" sz="quarter" idx="12"/>
          </p:nvPr>
        </p:nvSpPr>
        <p:spPr/>
        <p:txBody>
          <a:bodyPr/>
          <a:lstStyle/>
          <a:p>
            <a:fld id="{AC92F197-9532-471B-9190-14BFE04B8C83}" type="slidenum">
              <a:rPr lang="zh-TW" altLang="en-US" smtClean="0"/>
              <a:pPr/>
              <a:t>84</a:t>
            </a:fld>
            <a:endParaRPr lang="zh-TW" altLang="en-US" dirty="0"/>
          </a:p>
        </p:txBody>
      </p:sp>
    </p:spTree>
    <p:extLst>
      <p:ext uri="{BB962C8B-B14F-4D97-AF65-F5344CB8AC3E}">
        <p14:creationId xmlns:p14="http://schemas.microsoft.com/office/powerpoint/2010/main" val="134971589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p:cNvSpPr txBox="1"/>
          <p:nvPr/>
        </p:nvSpPr>
        <p:spPr>
          <a:xfrm>
            <a:off x="839415" y="2128838"/>
            <a:ext cx="10513169" cy="4401205"/>
          </a:xfrm>
          <a:prstGeom prst="rect">
            <a:avLst/>
          </a:prstGeom>
          <a:solidFill>
            <a:schemeClr val="bg2">
              <a:lumMod val="95000"/>
            </a:schemeClr>
          </a:solidFill>
        </p:spPr>
        <p:txBody>
          <a:bodyPr wrap="square" rtlCol="0">
            <a:spAutoFit/>
          </a:bodyPr>
          <a:lstStyle/>
          <a:p>
            <a:r>
              <a:rPr lang="zh-TW" altLang="en-US" sz="2800" b="1" dirty="0">
                <a:solidFill>
                  <a:schemeClr val="tx1">
                    <a:lumMod val="25000"/>
                  </a:schemeClr>
                </a:solidFill>
                <a:latin typeface="Gen Jyuu Gothic Bold" pitchFamily="34" charset="-120"/>
                <a:ea typeface="Gen Jyuu Gothic Bold" pitchFamily="34" charset="-120"/>
                <a:cs typeface="Gen Jyuu Gothic Bold" pitchFamily="34" charset="-120"/>
              </a:rPr>
              <a:t>老師：小新你在幹嘛</a:t>
            </a:r>
            <a:r>
              <a:rPr lang="en-US" altLang="zh-TW" sz="2800" b="1" dirty="0">
                <a:solidFill>
                  <a:schemeClr val="tx1">
                    <a:lumMod val="25000"/>
                  </a:schemeClr>
                </a:solidFill>
                <a:latin typeface="Gen Jyuu Gothic Bold" pitchFamily="34" charset="-120"/>
                <a:ea typeface="Gen Jyuu Gothic Bold" pitchFamily="34" charset="-120"/>
                <a:cs typeface="Gen Jyuu Gothic Bold" pitchFamily="34" charset="-120"/>
              </a:rPr>
              <a:t>?</a:t>
            </a:r>
            <a:r>
              <a:rPr lang="zh-TW" altLang="en-US" sz="2800" b="1" dirty="0">
                <a:solidFill>
                  <a:schemeClr val="tx1">
                    <a:lumMod val="25000"/>
                  </a:schemeClr>
                </a:solidFill>
                <a:latin typeface="Gen Jyuu Gothic Bold" pitchFamily="34" charset="-120"/>
                <a:ea typeface="Gen Jyuu Gothic Bold" pitchFamily="34" charset="-120"/>
                <a:cs typeface="Gen Jyuu Gothic Bold" pitchFamily="34" charset="-120"/>
              </a:rPr>
              <a:t>為什麼動手</a:t>
            </a:r>
            <a:r>
              <a:rPr lang="en-US" altLang="zh-TW" sz="2800" b="1" dirty="0">
                <a:solidFill>
                  <a:schemeClr val="tx1">
                    <a:lumMod val="25000"/>
                  </a:schemeClr>
                </a:solidFill>
                <a:latin typeface="Gen Jyuu Gothic Bold" pitchFamily="34" charset="-120"/>
                <a:ea typeface="Gen Jyuu Gothic Bold" pitchFamily="34" charset="-120"/>
                <a:cs typeface="Gen Jyuu Gothic Bold" pitchFamily="34" charset="-120"/>
              </a:rPr>
              <a:t>?</a:t>
            </a:r>
          </a:p>
          <a:p>
            <a:r>
              <a:rPr lang="zh-TW" altLang="en-US" sz="2800" b="1" dirty="0">
                <a:solidFill>
                  <a:schemeClr val="tx1">
                    <a:lumMod val="25000"/>
                  </a:schemeClr>
                </a:solidFill>
                <a:latin typeface="Gen Jyuu Gothic Bold" pitchFamily="34" charset="-120"/>
                <a:ea typeface="Gen Jyuu Gothic Bold" pitchFamily="34" charset="-120"/>
                <a:cs typeface="Gen Jyuu Gothic Bold" pitchFamily="34" charset="-120"/>
              </a:rPr>
              <a:t>小新：他一直罵我</a:t>
            </a:r>
            <a:r>
              <a:rPr lang="en-US" altLang="zh-TW" sz="2800" b="1" dirty="0">
                <a:solidFill>
                  <a:schemeClr val="tx1">
                    <a:lumMod val="25000"/>
                  </a:schemeClr>
                </a:solidFill>
                <a:latin typeface="Gen Jyuu Gothic Bold" pitchFamily="34" charset="-120"/>
                <a:ea typeface="Gen Jyuu Gothic Bold" pitchFamily="34" charset="-120"/>
                <a:cs typeface="Gen Jyuu Gothic Bold" pitchFamily="34" charset="-120"/>
              </a:rPr>
              <a:t>!</a:t>
            </a:r>
          </a:p>
          <a:p>
            <a:r>
              <a:rPr lang="zh-TW" altLang="en-US" sz="2800" b="1" dirty="0">
                <a:solidFill>
                  <a:schemeClr val="tx1">
                    <a:lumMod val="25000"/>
                  </a:schemeClr>
                </a:solidFill>
                <a:latin typeface="Gen Jyuu Gothic Bold" pitchFamily="34" charset="-120"/>
                <a:ea typeface="Gen Jyuu Gothic Bold" pitchFamily="34" charset="-120"/>
                <a:cs typeface="Gen Jyuu Gothic Bold" pitchFamily="34" charset="-120"/>
              </a:rPr>
              <a:t>小方：我哪有</a:t>
            </a:r>
            <a:r>
              <a:rPr lang="en-US" altLang="zh-TW" sz="2800" b="1" dirty="0">
                <a:solidFill>
                  <a:schemeClr val="tx1">
                    <a:lumMod val="25000"/>
                  </a:schemeClr>
                </a:solidFill>
                <a:latin typeface="Gen Jyuu Gothic Bold" pitchFamily="34" charset="-120"/>
                <a:ea typeface="Gen Jyuu Gothic Bold" pitchFamily="34" charset="-120"/>
                <a:cs typeface="Gen Jyuu Gothic Bold" pitchFamily="34" charset="-120"/>
              </a:rPr>
              <a:t>~</a:t>
            </a:r>
          </a:p>
          <a:p>
            <a:r>
              <a:rPr lang="zh-TW" altLang="en-US" sz="2800" b="1" dirty="0">
                <a:solidFill>
                  <a:schemeClr val="tx1">
                    <a:lumMod val="25000"/>
                  </a:schemeClr>
                </a:solidFill>
                <a:latin typeface="Gen Jyuu Gothic Bold" pitchFamily="34" charset="-120"/>
                <a:ea typeface="Gen Jyuu Gothic Bold" pitchFamily="34" charset="-120"/>
                <a:cs typeface="Gen Jyuu Gothic Bold" pitchFamily="34" charset="-120"/>
              </a:rPr>
              <a:t>老師：他罵你你就可以動手嗎？動手是對的嗎</a:t>
            </a:r>
            <a:r>
              <a:rPr lang="en-US" altLang="zh-TW" sz="2800" b="1" dirty="0">
                <a:solidFill>
                  <a:schemeClr val="tx1">
                    <a:lumMod val="25000"/>
                  </a:schemeClr>
                </a:solidFill>
                <a:latin typeface="Gen Jyuu Gothic Bold" pitchFamily="34" charset="-120"/>
                <a:ea typeface="Gen Jyuu Gothic Bold" pitchFamily="34" charset="-120"/>
                <a:cs typeface="Gen Jyuu Gothic Bold" pitchFamily="34" charset="-120"/>
              </a:rPr>
              <a:t>?</a:t>
            </a:r>
          </a:p>
          <a:p>
            <a:r>
              <a:rPr lang="zh-TW" altLang="en-US" sz="2800" b="1" dirty="0">
                <a:solidFill>
                  <a:schemeClr val="tx1">
                    <a:lumMod val="25000"/>
                  </a:schemeClr>
                </a:solidFill>
                <a:latin typeface="Gen Jyuu Gothic Bold" pitchFamily="34" charset="-120"/>
                <a:ea typeface="Gen Jyuu Gothic Bold" pitchFamily="34" charset="-120"/>
                <a:cs typeface="Gen Jyuu Gothic Bold" pitchFamily="34" charset="-120"/>
              </a:rPr>
              <a:t>小新：但他就是一直說我</a:t>
            </a:r>
            <a:r>
              <a:rPr lang="en-US" altLang="zh-TW" sz="2800" b="1" dirty="0">
                <a:solidFill>
                  <a:schemeClr val="tx1">
                    <a:lumMod val="25000"/>
                  </a:schemeClr>
                </a:solidFill>
                <a:latin typeface="Gen Jyuu Gothic Bold" pitchFamily="34" charset="-120"/>
                <a:ea typeface="Gen Jyuu Gothic Bold" pitchFamily="34" charset="-120"/>
                <a:cs typeface="Gen Jyuu Gothic Bold" pitchFamily="34" charset="-120"/>
              </a:rPr>
              <a:t>...</a:t>
            </a:r>
          </a:p>
          <a:p>
            <a:r>
              <a:rPr lang="zh-TW" altLang="en-US" sz="2800" b="1" dirty="0">
                <a:solidFill>
                  <a:schemeClr val="tx1">
                    <a:lumMod val="25000"/>
                  </a:schemeClr>
                </a:solidFill>
                <a:latin typeface="Gen Jyuu Gothic Bold" pitchFamily="34" charset="-120"/>
                <a:ea typeface="Gen Jyuu Gothic Bold" pitchFamily="34" charset="-120"/>
                <a:cs typeface="Gen Jyuu Gothic Bold" pitchFamily="34" charset="-120"/>
              </a:rPr>
              <a:t>小方：老師，他剛剛還推我！推我還要打我！</a:t>
            </a:r>
          </a:p>
          <a:p>
            <a:r>
              <a:rPr lang="zh-TW" altLang="en-US" sz="2800" b="1" dirty="0">
                <a:solidFill>
                  <a:schemeClr val="tx1">
                    <a:lumMod val="25000"/>
                  </a:schemeClr>
                </a:solidFill>
                <a:latin typeface="Gen Jyuu Gothic Bold" pitchFamily="34" charset="-120"/>
                <a:ea typeface="Gen Jyuu Gothic Bold" pitchFamily="34" charset="-120"/>
                <a:cs typeface="Gen Jyuu Gothic Bold" pitchFamily="34" charset="-120"/>
              </a:rPr>
              <a:t>老師：你還推他嗎</a:t>
            </a:r>
            <a:r>
              <a:rPr lang="en-US" altLang="zh-TW" sz="2800" b="1" dirty="0">
                <a:solidFill>
                  <a:schemeClr val="tx1">
                    <a:lumMod val="25000"/>
                  </a:schemeClr>
                </a:solidFill>
                <a:latin typeface="Gen Jyuu Gothic Bold" pitchFamily="34" charset="-120"/>
                <a:ea typeface="Gen Jyuu Gothic Bold" pitchFamily="34" charset="-120"/>
                <a:cs typeface="Gen Jyuu Gothic Bold" pitchFamily="34" charset="-120"/>
              </a:rPr>
              <a:t>?</a:t>
            </a:r>
            <a:r>
              <a:rPr lang="zh-TW" altLang="en-US" sz="2800" b="1" dirty="0">
                <a:solidFill>
                  <a:schemeClr val="tx1">
                    <a:lumMod val="25000"/>
                  </a:schemeClr>
                </a:solidFill>
                <a:latin typeface="Gen Jyuu Gothic Bold" pitchFamily="34" charset="-120"/>
                <a:ea typeface="Gen Jyuu Gothic Bold" pitchFamily="34" charset="-120"/>
                <a:cs typeface="Gen Jyuu Gothic Bold" pitchFamily="34" charset="-120"/>
              </a:rPr>
              <a:t>你不只推他還動手要打他嗎</a:t>
            </a:r>
            <a:r>
              <a:rPr lang="en-US" altLang="zh-TW" sz="2800" b="1" dirty="0">
                <a:solidFill>
                  <a:schemeClr val="tx1">
                    <a:lumMod val="25000"/>
                  </a:schemeClr>
                </a:solidFill>
                <a:latin typeface="Gen Jyuu Gothic Bold" pitchFamily="34" charset="-120"/>
                <a:ea typeface="Gen Jyuu Gothic Bold" pitchFamily="34" charset="-120"/>
                <a:cs typeface="Gen Jyuu Gothic Bold" pitchFamily="34" charset="-120"/>
              </a:rPr>
              <a:t>?</a:t>
            </a:r>
            <a:br>
              <a:rPr lang="en-US" altLang="zh-TW" sz="2800" b="1" dirty="0">
                <a:solidFill>
                  <a:schemeClr val="tx1">
                    <a:lumMod val="25000"/>
                  </a:schemeClr>
                </a:solidFill>
                <a:latin typeface="Gen Jyuu Gothic Bold" pitchFamily="34" charset="-120"/>
                <a:ea typeface="Gen Jyuu Gothic Bold" pitchFamily="34" charset="-120"/>
                <a:cs typeface="Gen Jyuu Gothic Bold" pitchFamily="34" charset="-120"/>
              </a:rPr>
            </a:br>
            <a:r>
              <a:rPr lang="zh-TW" altLang="en-US" sz="2800" b="1" dirty="0">
                <a:solidFill>
                  <a:schemeClr val="tx1">
                    <a:lumMod val="25000"/>
                  </a:schemeClr>
                </a:solidFill>
                <a:latin typeface="Gen Jyuu Gothic Bold" pitchFamily="34" charset="-120"/>
                <a:ea typeface="Gen Jyuu Gothic Bold" pitchFamily="34" charset="-120"/>
                <a:cs typeface="Gen Jyuu Gothic Bold" pitchFamily="34" charset="-120"/>
              </a:rPr>
              <a:t>             你怎麼可以欺負比你小的人</a:t>
            </a:r>
            <a:r>
              <a:rPr lang="en-US" altLang="zh-TW" sz="2800" b="1" dirty="0">
                <a:solidFill>
                  <a:schemeClr val="tx1">
                    <a:lumMod val="25000"/>
                  </a:schemeClr>
                </a:solidFill>
                <a:latin typeface="Gen Jyuu Gothic Bold" pitchFamily="34" charset="-120"/>
                <a:ea typeface="Gen Jyuu Gothic Bold" pitchFamily="34" charset="-120"/>
                <a:cs typeface="Gen Jyuu Gothic Bold" pitchFamily="34" charset="-120"/>
              </a:rPr>
              <a:t>?</a:t>
            </a:r>
          </a:p>
          <a:p>
            <a:r>
              <a:rPr lang="zh-TW" altLang="en-US" sz="2800" b="1" dirty="0">
                <a:solidFill>
                  <a:schemeClr val="tx1">
                    <a:lumMod val="25000"/>
                  </a:schemeClr>
                </a:solidFill>
                <a:latin typeface="Gen Jyuu Gothic Bold" pitchFamily="34" charset="-120"/>
                <a:ea typeface="Gen Jyuu Gothic Bold" pitchFamily="34" charset="-120"/>
                <a:cs typeface="Gen Jyuu Gothic Bold" pitchFamily="34" charset="-120"/>
              </a:rPr>
              <a:t>小新：</a:t>
            </a:r>
            <a:r>
              <a:rPr lang="en-US" altLang="zh-TW" sz="2800" b="1" dirty="0">
                <a:solidFill>
                  <a:schemeClr val="tx1">
                    <a:lumMod val="25000"/>
                  </a:schemeClr>
                </a:solidFill>
                <a:latin typeface="Gen Jyuu Gothic Bold" pitchFamily="34" charset="-120"/>
                <a:ea typeface="Gen Jyuu Gothic Bold" pitchFamily="34" charset="-120"/>
                <a:cs typeface="Gen Jyuu Gothic Bold" pitchFamily="34" charset="-120"/>
              </a:rPr>
              <a:t>...</a:t>
            </a:r>
          </a:p>
          <a:p>
            <a:r>
              <a:rPr lang="zh-TW" altLang="en-US" sz="2800" b="1" dirty="0">
                <a:solidFill>
                  <a:schemeClr val="tx1">
                    <a:lumMod val="25000"/>
                  </a:schemeClr>
                </a:solidFill>
                <a:latin typeface="Gen Jyuu Gothic Bold" pitchFamily="34" charset="-120"/>
                <a:ea typeface="Gen Jyuu Gothic Bold" pitchFamily="34" charset="-120"/>
                <a:cs typeface="Gen Jyuu Gothic Bold" pitchFamily="34" charset="-120"/>
              </a:rPr>
              <a:t>老師：過來辦公室叫你家長到校！</a:t>
            </a:r>
            <a:endParaRPr lang="en-US" altLang="zh-TW" sz="2800" b="1" dirty="0">
              <a:solidFill>
                <a:schemeClr val="tx1">
                  <a:lumMod val="25000"/>
                </a:schemeClr>
              </a:solidFill>
              <a:latin typeface="Gen Jyuu Gothic Bold" pitchFamily="34" charset="-120"/>
              <a:ea typeface="Gen Jyuu Gothic Bold" pitchFamily="34" charset="-120"/>
              <a:cs typeface="Gen Jyuu Gothic Bold" pitchFamily="34" charset="-120"/>
            </a:endParaRPr>
          </a:p>
        </p:txBody>
      </p:sp>
      <p:sp>
        <p:nvSpPr>
          <p:cNvPr id="4" name="文字版面配置區 4"/>
          <p:cNvSpPr txBox="1">
            <a:spLocks/>
          </p:cNvSpPr>
          <p:nvPr/>
        </p:nvSpPr>
        <p:spPr>
          <a:xfrm>
            <a:off x="876300" y="1154113"/>
            <a:ext cx="4546600" cy="974725"/>
          </a:xfrm>
          <a:prstGeom prst="rect">
            <a:avLst/>
          </a:prstGeom>
        </p:spPr>
        <p:txBody>
          <a:bodyPr vert="horz" lIns="91440" tIns="45720" rIns="91440" bIns="45720" rtlCol="0">
            <a:noAutofit/>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algn="ctr"/>
            <a:r>
              <a:rPr lang="zh-TW" altLang="en-US" sz="6000" dirty="0">
                <a:solidFill>
                  <a:schemeClr val="tx1">
                    <a:lumMod val="10000"/>
                  </a:schemeClr>
                </a:solidFill>
                <a:latin typeface="Gen Jyuu Gothic Bold" pitchFamily="34" charset="-120"/>
                <a:ea typeface="Gen Jyuu Gothic Bold" pitchFamily="34" charset="-120"/>
                <a:cs typeface="Gen Jyuu Gothic Bold" pitchFamily="34" charset="-120"/>
              </a:rPr>
              <a:t>常見對話</a:t>
            </a:r>
          </a:p>
        </p:txBody>
      </p:sp>
      <p:sp>
        <p:nvSpPr>
          <p:cNvPr id="3" name="投影片編號版面配置區 2"/>
          <p:cNvSpPr>
            <a:spLocks noGrp="1"/>
          </p:cNvSpPr>
          <p:nvPr>
            <p:ph type="sldNum" sz="quarter" idx="12"/>
          </p:nvPr>
        </p:nvSpPr>
        <p:spPr/>
        <p:txBody>
          <a:bodyPr/>
          <a:lstStyle/>
          <a:p>
            <a:fld id="{AC92F197-9532-471B-9190-14BFE04B8C83}" type="slidenum">
              <a:rPr lang="zh-TW" altLang="en-US" smtClean="0"/>
              <a:pPr/>
              <a:t>85</a:t>
            </a:fld>
            <a:endParaRPr lang="zh-TW" altLang="en-US" dirty="0"/>
          </a:p>
        </p:txBody>
      </p:sp>
    </p:spTree>
    <p:extLst>
      <p:ext uri="{BB962C8B-B14F-4D97-AF65-F5344CB8AC3E}">
        <p14:creationId xmlns:p14="http://schemas.microsoft.com/office/powerpoint/2010/main" val="320235250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a:graphicFrameLocks noGrp="1"/>
          </p:cNvGraphicFramePr>
          <p:nvPr>
            <p:extLst>
              <p:ext uri="{D42A27DB-BD31-4B8C-83A1-F6EECF244321}">
                <p14:modId xmlns:p14="http://schemas.microsoft.com/office/powerpoint/2010/main" val="1593940130"/>
              </p:ext>
            </p:extLst>
          </p:nvPr>
        </p:nvGraphicFramePr>
        <p:xfrm>
          <a:off x="828040" y="459212"/>
          <a:ext cx="10535920" cy="5939576"/>
        </p:xfrm>
        <a:graphic>
          <a:graphicData uri="http://schemas.openxmlformats.org/drawingml/2006/table">
            <a:tbl>
              <a:tblPr firstRow="1" bandRow="1">
                <a:tableStyleId>{5C22544A-7EE6-4342-B048-85BDC9FD1C3A}</a:tableStyleId>
              </a:tblPr>
              <a:tblGrid>
                <a:gridCol w="5491480">
                  <a:extLst>
                    <a:ext uri="{9D8B030D-6E8A-4147-A177-3AD203B41FA5}">
                      <a16:colId xmlns:a16="http://schemas.microsoft.com/office/drawing/2014/main" val="20000"/>
                    </a:ext>
                  </a:extLst>
                </a:gridCol>
                <a:gridCol w="5044440">
                  <a:extLst>
                    <a:ext uri="{9D8B030D-6E8A-4147-A177-3AD203B41FA5}">
                      <a16:colId xmlns:a16="http://schemas.microsoft.com/office/drawing/2014/main" val="20001"/>
                    </a:ext>
                  </a:extLst>
                </a:gridCol>
              </a:tblGrid>
              <a:tr h="598200">
                <a:tc>
                  <a:txBody>
                    <a:bodyPr/>
                    <a:lstStyle/>
                    <a:p>
                      <a:pPr algn="ctr"/>
                      <a:r>
                        <a:rPr lang="zh-TW" altLang="en-US" sz="3200" b="1" dirty="0">
                          <a:solidFill>
                            <a:schemeClr val="tx1">
                              <a:lumMod val="10000"/>
                            </a:schemeClr>
                          </a:solidFill>
                          <a:latin typeface="Gen Jyuu Gothic Bold" pitchFamily="34" charset="-120"/>
                          <a:ea typeface="Gen Jyuu Gothic Bold" pitchFamily="34" charset="-120"/>
                          <a:cs typeface="Gen Jyuu Gothic Bold" pitchFamily="34" charset="-120"/>
                        </a:rPr>
                        <a:t>老師</a:t>
                      </a:r>
                    </a:p>
                  </a:txBody>
                  <a:tcPr anchor="ctr">
                    <a:lnB w="12700" cap="flat" cmpd="sng" algn="ctr">
                      <a:noFill/>
                      <a:prstDash val="solid"/>
                      <a:round/>
                      <a:headEnd type="none" w="med" len="med"/>
                      <a:tailEnd type="none" w="med" len="med"/>
                    </a:lnB>
                  </a:tcPr>
                </a:tc>
                <a:tc>
                  <a:txBody>
                    <a:bodyPr/>
                    <a:lstStyle/>
                    <a:p>
                      <a:pPr algn="ctr"/>
                      <a:r>
                        <a:rPr lang="zh-TW" altLang="en-US" sz="3200" b="1" dirty="0">
                          <a:solidFill>
                            <a:schemeClr val="tx1">
                              <a:lumMod val="10000"/>
                            </a:schemeClr>
                          </a:solidFill>
                          <a:latin typeface="Gen Jyuu Gothic Bold" pitchFamily="34" charset="-120"/>
                          <a:ea typeface="Gen Jyuu Gothic Bold" pitchFamily="34" charset="-120"/>
                          <a:cs typeface="Gen Jyuu Gothic Bold" pitchFamily="34" charset="-120"/>
                        </a:rPr>
                        <a:t>小新</a:t>
                      </a:r>
                      <a:r>
                        <a:rPr lang="en-US" altLang="zh-TW" sz="3200" b="1" dirty="0">
                          <a:solidFill>
                            <a:schemeClr val="tx1">
                              <a:lumMod val="10000"/>
                            </a:schemeClr>
                          </a:solidFill>
                          <a:latin typeface="Gen Jyuu Gothic Bold" pitchFamily="34" charset="-120"/>
                          <a:ea typeface="Gen Jyuu Gothic Bold" pitchFamily="34" charset="-120"/>
                          <a:cs typeface="Gen Jyuu Gothic Bold" pitchFamily="34" charset="-120"/>
                        </a:rPr>
                        <a:t>/</a:t>
                      </a:r>
                      <a:r>
                        <a:rPr lang="zh-TW" altLang="en-US" sz="3200" b="1" dirty="0">
                          <a:solidFill>
                            <a:schemeClr val="tx1">
                              <a:lumMod val="10000"/>
                            </a:schemeClr>
                          </a:solidFill>
                          <a:latin typeface="Gen Jyuu Gothic Bold" pitchFamily="34" charset="-120"/>
                          <a:ea typeface="Gen Jyuu Gothic Bold" pitchFamily="34" charset="-120"/>
                          <a:cs typeface="Gen Jyuu Gothic Bold" pitchFamily="34" charset="-120"/>
                        </a:rPr>
                        <a:t>小方</a:t>
                      </a:r>
                    </a:p>
                  </a:txBody>
                  <a:tcPr anchor="ctr">
                    <a:lnB w="12700" cap="flat" cmpd="sng" algn="ctr">
                      <a:noFill/>
                      <a:prstDash val="solid"/>
                      <a:round/>
                      <a:headEnd type="none" w="med" len="med"/>
                      <a:tailEnd type="none" w="med" len="med"/>
                    </a:lnB>
                  </a:tcPr>
                </a:tc>
                <a:extLst>
                  <a:ext uri="{0D108BD9-81ED-4DB2-BD59-A6C34878D82A}">
                    <a16:rowId xmlns:a16="http://schemas.microsoft.com/office/drawing/2014/main" val="10000"/>
                  </a:ext>
                </a:extLst>
              </a:tr>
              <a:tr h="4572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400" b="1" dirty="0">
                          <a:solidFill>
                            <a:schemeClr val="tx1">
                              <a:lumMod val="25000"/>
                            </a:schemeClr>
                          </a:solidFill>
                          <a:latin typeface="Gen Jyuu Gothic Bold" pitchFamily="34" charset="-120"/>
                          <a:ea typeface="Gen Jyuu Gothic Bold" pitchFamily="34" charset="-120"/>
                          <a:cs typeface="Gen Jyuu Gothic Bold" pitchFamily="34" charset="-120"/>
                        </a:rPr>
                        <a:t>小方、小新，怎麼了？需要幫忙嗎？為什麼起衝突</a:t>
                      </a:r>
                      <a:r>
                        <a:rPr lang="en-US" altLang="zh-TW" sz="2400" b="1" dirty="0">
                          <a:solidFill>
                            <a:schemeClr val="tx1">
                              <a:lumMod val="25000"/>
                            </a:schemeClr>
                          </a:solidFill>
                          <a:latin typeface="Gen Jyuu Gothic Bold" pitchFamily="34" charset="-120"/>
                          <a:ea typeface="Gen Jyuu Gothic Bold" pitchFamily="34" charset="-120"/>
                          <a:cs typeface="Gen Jyuu Gothic Bold" pitchFamily="34" charset="-120"/>
                        </a:rPr>
                        <a:t>?</a:t>
                      </a:r>
                      <a:endParaRPr lang="zh-TW" altLang="en-US" sz="2400" b="1" dirty="0">
                        <a:solidFill>
                          <a:schemeClr val="tx1">
                            <a:lumMod val="25000"/>
                          </a:schemeClr>
                        </a:solidFill>
                        <a:latin typeface="Gen Jyuu Gothic Bold" pitchFamily="34" charset="-120"/>
                        <a:ea typeface="Gen Jyuu Gothic Bold" pitchFamily="34" charset="-120"/>
                        <a:cs typeface="Gen Jyuu Gothic Bold" pitchFamily="34" charset="-12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0070C0"/>
                          </a:solidFill>
                          <a:latin typeface="Gen Jyuu Gothic Bold" pitchFamily="34" charset="-120"/>
                          <a:ea typeface="Gen Jyuu Gothic Bold" pitchFamily="34" charset="-120"/>
                          <a:cs typeface="Gen Jyuu Gothic Bold" pitchFamily="34" charset="-120"/>
                        </a:rPr>
                        <a:t>方：</a:t>
                      </a:r>
                      <a:r>
                        <a:rPr lang="zh-TW" altLang="en-US" sz="2400" b="1" dirty="0">
                          <a:solidFill>
                            <a:schemeClr val="tx1">
                              <a:lumMod val="25000"/>
                            </a:schemeClr>
                          </a:solidFill>
                          <a:latin typeface="Gen Jyuu Gothic Bold" pitchFamily="34" charset="-120"/>
                          <a:ea typeface="Gen Jyuu Gothic Bold" pitchFamily="34" charset="-120"/>
                          <a:cs typeface="Gen Jyuu Gothic Bold" pitchFamily="34" charset="-120"/>
                        </a:rPr>
                        <a:t>小新剛剛動手推我，還想要動手打我！</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4950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400" b="1" dirty="0">
                          <a:solidFill>
                            <a:schemeClr val="tx1">
                              <a:lumMod val="25000"/>
                            </a:schemeClr>
                          </a:solidFill>
                          <a:latin typeface="Gen Jyuu Gothic Bold" pitchFamily="34" charset="-120"/>
                          <a:ea typeface="Gen Jyuu Gothic Bold" pitchFamily="34" charset="-120"/>
                          <a:cs typeface="Gen Jyuu Gothic Bold" pitchFamily="34" charset="-120"/>
                        </a:rPr>
                        <a:t>小方說的是真的嗎？你動手要打他嗎</a:t>
                      </a:r>
                      <a:r>
                        <a:rPr lang="en-US" altLang="zh-TW" sz="2400" b="1" dirty="0">
                          <a:solidFill>
                            <a:schemeClr val="tx1">
                              <a:lumMod val="25000"/>
                            </a:schemeClr>
                          </a:solidFill>
                          <a:latin typeface="Gen Jyuu Gothic Bold" pitchFamily="34" charset="-120"/>
                          <a:ea typeface="Gen Jyuu Gothic Bold" pitchFamily="34" charset="-120"/>
                          <a:cs typeface="Gen Jyuu Gothic Bold" pitchFamily="34" charset="-120"/>
                        </a:rPr>
                        <a:t>?</a:t>
                      </a:r>
                      <a:endParaRPr lang="zh-TW" altLang="en-US" sz="2400" b="1" dirty="0">
                        <a:solidFill>
                          <a:schemeClr val="tx1">
                            <a:lumMod val="10000"/>
                          </a:schemeClr>
                        </a:solidFill>
                        <a:latin typeface="Gen Jyuu Gothic Bold" pitchFamily="34" charset="-120"/>
                        <a:ea typeface="Gen Jyuu Gothic Bold" pitchFamily="34" charset="-120"/>
                        <a:cs typeface="Gen Jyuu Gothic Bold" pitchFamily="34" charset="-12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zh-TW" altLang="en-US" sz="2400" b="1" dirty="0">
                          <a:solidFill>
                            <a:srgbClr val="0070C0"/>
                          </a:solidFill>
                          <a:latin typeface="Gen Jyuu Gothic Bold" pitchFamily="34" charset="-120"/>
                          <a:ea typeface="Gen Jyuu Gothic Bold" pitchFamily="34" charset="-120"/>
                          <a:cs typeface="Gen Jyuu Gothic Bold" pitchFamily="34" charset="-120"/>
                        </a:rPr>
                        <a:t>新：</a:t>
                      </a:r>
                      <a:r>
                        <a:rPr lang="zh-TW" altLang="en-US" sz="2400" b="1" dirty="0">
                          <a:solidFill>
                            <a:schemeClr val="tx1">
                              <a:lumMod val="25000"/>
                            </a:schemeClr>
                          </a:solidFill>
                          <a:latin typeface="Gen Jyuu Gothic Bold" pitchFamily="34" charset="-120"/>
                          <a:ea typeface="Gen Jyuu Gothic Bold" pitchFamily="34" charset="-120"/>
                          <a:cs typeface="Gen Jyuu Gothic Bold" pitchFamily="34" charset="-120"/>
                        </a:rPr>
                        <a:t>他剛剛一直罵我，還笑我胖！</a:t>
                      </a:r>
                      <a:endParaRPr lang="zh-TW" altLang="en-US" sz="2400" b="1" dirty="0">
                        <a:solidFill>
                          <a:schemeClr val="tx1">
                            <a:lumMod val="10000"/>
                          </a:schemeClr>
                        </a:solidFill>
                        <a:latin typeface="Gen Jyuu Gothic Bold" pitchFamily="34" charset="-120"/>
                        <a:ea typeface="Gen Jyuu Gothic Bold" pitchFamily="34" charset="-120"/>
                        <a:cs typeface="Gen Jyuu Gothic Bold" pitchFamily="34" charset="-12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4572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400" b="1" dirty="0">
                          <a:solidFill>
                            <a:schemeClr val="tx1">
                              <a:lumMod val="25000"/>
                            </a:schemeClr>
                          </a:solidFill>
                          <a:latin typeface="Gen Jyuu Gothic Bold" pitchFamily="34" charset="-120"/>
                          <a:ea typeface="Gen Jyuu Gothic Bold" pitchFamily="34" charset="-120"/>
                          <a:cs typeface="Gen Jyuu Gothic Bold" pitchFamily="34" charset="-120"/>
                        </a:rPr>
                        <a:t>小新，那你聽到的時候，感受怎麼樣？什麼事讓你最難受</a:t>
                      </a:r>
                      <a:r>
                        <a:rPr lang="en-US" altLang="zh-TW" sz="2400" b="1" dirty="0">
                          <a:solidFill>
                            <a:schemeClr val="tx1">
                              <a:lumMod val="25000"/>
                            </a:schemeClr>
                          </a:solidFill>
                          <a:latin typeface="Gen Jyuu Gothic Bold" pitchFamily="34" charset="-120"/>
                          <a:ea typeface="Gen Jyuu Gothic Bold" pitchFamily="34" charset="-120"/>
                          <a:cs typeface="Gen Jyuu Gothic Bold" pitchFamily="34" charset="-120"/>
                        </a:rPr>
                        <a:t>?</a:t>
                      </a:r>
                      <a:endParaRPr lang="zh-TW" altLang="en-US" sz="2400" b="1" dirty="0">
                        <a:solidFill>
                          <a:schemeClr val="tx1">
                            <a:lumMod val="25000"/>
                          </a:schemeClr>
                        </a:solidFill>
                        <a:latin typeface="Gen Jyuu Gothic Bold" pitchFamily="34" charset="-120"/>
                        <a:ea typeface="Gen Jyuu Gothic Bold" pitchFamily="34" charset="-120"/>
                        <a:cs typeface="Gen Jyuu Gothic Bold" pitchFamily="34" charset="-12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zh-TW" altLang="en-US" sz="2400" b="1" dirty="0">
                          <a:solidFill>
                            <a:srgbClr val="0070C0"/>
                          </a:solidFill>
                          <a:latin typeface="Gen Jyuu Gothic Bold" pitchFamily="34" charset="-120"/>
                          <a:ea typeface="Gen Jyuu Gothic Bold" pitchFamily="34" charset="-120"/>
                          <a:cs typeface="Gen Jyuu Gothic Bold" pitchFamily="34" charset="-120"/>
                        </a:rPr>
                        <a:t>新：</a:t>
                      </a:r>
                      <a:r>
                        <a:rPr lang="zh-TW" altLang="en-US" sz="2400" b="1" dirty="0">
                          <a:solidFill>
                            <a:schemeClr val="tx1">
                              <a:lumMod val="25000"/>
                            </a:schemeClr>
                          </a:solidFill>
                          <a:latin typeface="Gen Jyuu Gothic Bold" pitchFamily="34" charset="-120"/>
                          <a:ea typeface="Gen Jyuu Gothic Bold" pitchFamily="34" charset="-120"/>
                          <a:cs typeface="Gen Jyuu Gothic Bold" pitchFamily="34" charset="-120"/>
                        </a:rPr>
                        <a:t>我覺得一直被嘲笑很生氣</a:t>
                      </a:r>
                      <a:r>
                        <a:rPr lang="en-US" altLang="zh-TW" sz="2400" b="1" dirty="0">
                          <a:solidFill>
                            <a:schemeClr val="tx1">
                              <a:lumMod val="25000"/>
                            </a:schemeClr>
                          </a:solidFill>
                          <a:latin typeface="Gen Jyuu Gothic Bold" pitchFamily="34" charset="-120"/>
                          <a:ea typeface="Gen Jyuu Gothic Bold" pitchFamily="34" charset="-120"/>
                          <a:cs typeface="Gen Jyuu Gothic Bold" pitchFamily="34" charset="-120"/>
                        </a:rPr>
                        <a:t>!</a:t>
                      </a:r>
                      <a:r>
                        <a:rPr lang="zh-TW" altLang="en-US" sz="2400" b="1" dirty="0">
                          <a:solidFill>
                            <a:schemeClr val="tx1">
                              <a:lumMod val="25000"/>
                            </a:schemeClr>
                          </a:solidFill>
                          <a:latin typeface="Gen Jyuu Gothic Bold" pitchFamily="34" charset="-120"/>
                          <a:ea typeface="Gen Jyuu Gothic Bold" pitchFamily="34" charset="-120"/>
                          <a:cs typeface="Gen Jyuu Gothic Bold" pitchFamily="34" charset="-120"/>
                        </a:rPr>
                        <a:t> </a:t>
                      </a:r>
                      <a:br>
                        <a:rPr lang="en-US" altLang="zh-TW" sz="2400" b="1" dirty="0">
                          <a:solidFill>
                            <a:schemeClr val="tx1">
                              <a:lumMod val="25000"/>
                            </a:schemeClr>
                          </a:solidFill>
                          <a:latin typeface="Gen Jyuu Gothic Bold" pitchFamily="34" charset="-120"/>
                          <a:ea typeface="Gen Jyuu Gothic Bold" pitchFamily="34" charset="-120"/>
                          <a:cs typeface="Gen Jyuu Gothic Bold" pitchFamily="34" charset="-120"/>
                        </a:rPr>
                      </a:br>
                      <a:r>
                        <a:rPr lang="zh-TW" altLang="en-US" sz="2400" b="1" dirty="0">
                          <a:solidFill>
                            <a:schemeClr val="tx1">
                              <a:lumMod val="25000"/>
                            </a:schemeClr>
                          </a:solidFill>
                          <a:latin typeface="Gen Jyuu Gothic Bold" pitchFamily="34" charset="-120"/>
                          <a:ea typeface="Gen Jyuu Gothic Bold" pitchFamily="34" charset="-120"/>
                          <a:cs typeface="Gen Jyuu Gothic Bold" pitchFamily="34" charset="-120"/>
                        </a:rPr>
                        <a:t>         很難過一直被笑胖</a:t>
                      </a:r>
                      <a:r>
                        <a:rPr lang="en-US" altLang="zh-TW" sz="2400" b="1" dirty="0">
                          <a:solidFill>
                            <a:schemeClr val="tx1">
                              <a:lumMod val="25000"/>
                            </a:schemeClr>
                          </a:solidFill>
                          <a:latin typeface="Gen Jyuu Gothic Bold" pitchFamily="34" charset="-120"/>
                          <a:ea typeface="Gen Jyuu Gothic Bold" pitchFamily="34" charset="-120"/>
                          <a:cs typeface="Gen Jyuu Gothic Bold" pitchFamily="34" charset="-120"/>
                        </a:rPr>
                        <a:t>…</a:t>
                      </a:r>
                      <a:endParaRPr lang="zh-TW" altLang="en-US" sz="2400" b="1" dirty="0">
                        <a:solidFill>
                          <a:schemeClr val="tx1">
                            <a:lumMod val="25000"/>
                          </a:schemeClr>
                        </a:solidFill>
                        <a:latin typeface="Gen Jyuu Gothic Bold" pitchFamily="34" charset="-120"/>
                        <a:ea typeface="Gen Jyuu Gothic Bold" pitchFamily="34" charset="-120"/>
                        <a:cs typeface="Gen Jyuu Gothic Bold" pitchFamily="34" charset="-12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457200">
                <a:tc>
                  <a:txBody>
                    <a:bodyPr/>
                    <a:lstStyle/>
                    <a:p>
                      <a:pPr algn="l"/>
                      <a:r>
                        <a:rPr lang="zh-TW" altLang="en-US" sz="2400" b="1" dirty="0">
                          <a:solidFill>
                            <a:schemeClr val="tx1">
                              <a:lumMod val="25000"/>
                            </a:schemeClr>
                          </a:solidFill>
                          <a:latin typeface="Gen Jyuu Gothic Bold" pitchFamily="34" charset="-120"/>
                          <a:ea typeface="Gen Jyuu Gothic Bold" pitchFamily="34" charset="-120"/>
                          <a:cs typeface="Gen Jyuu Gothic Bold" pitchFamily="34" charset="-120"/>
                        </a:rPr>
                        <a:t>小新，所以你是因為生氣，所以動手推他，還動手想要他閉嘴嗎？</a:t>
                      </a:r>
                      <a:endParaRPr lang="zh-TW" altLang="en-US" sz="2400" b="1" dirty="0">
                        <a:solidFill>
                          <a:schemeClr val="tx1">
                            <a:lumMod val="10000"/>
                          </a:schemeClr>
                        </a:solidFill>
                        <a:latin typeface="Gen Jyuu Gothic Bold" pitchFamily="34" charset="-120"/>
                        <a:ea typeface="Gen Jyuu Gothic Bold" pitchFamily="34" charset="-120"/>
                        <a:cs typeface="Gen Jyuu Gothic Bold" pitchFamily="34" charset="-120"/>
                      </a:endParaRPr>
                    </a:p>
                  </a:txBody>
                  <a:tcPr anchor="ctr">
                    <a:lnT w="12700" cap="flat" cmpd="sng" algn="ctr">
                      <a:noFill/>
                      <a:prstDash val="solid"/>
                      <a:round/>
                      <a:headEnd type="none" w="med" len="med"/>
                      <a:tailEnd type="none" w="med" len="med"/>
                    </a:lnT>
                  </a:tcPr>
                </a:tc>
                <a:tc>
                  <a:txBody>
                    <a:bodyPr/>
                    <a:lstStyle/>
                    <a:p>
                      <a:pPr algn="l"/>
                      <a:r>
                        <a:rPr lang="zh-TW" altLang="en-US" sz="2400" b="1" dirty="0">
                          <a:solidFill>
                            <a:srgbClr val="0070C0"/>
                          </a:solidFill>
                          <a:latin typeface="Gen Jyuu Gothic Bold" pitchFamily="34" charset="-120"/>
                          <a:ea typeface="Gen Jyuu Gothic Bold" pitchFamily="34" charset="-120"/>
                          <a:cs typeface="Gen Jyuu Gothic Bold" pitchFamily="34" charset="-120"/>
                        </a:rPr>
                        <a:t>新：</a:t>
                      </a:r>
                      <a:r>
                        <a:rPr lang="zh-TW" altLang="en-US" sz="2400" b="1" kern="1200" dirty="0">
                          <a:solidFill>
                            <a:schemeClr val="tx1">
                              <a:lumMod val="25000"/>
                            </a:schemeClr>
                          </a:solidFill>
                          <a:latin typeface="Gen Jyuu Gothic Bold" pitchFamily="34" charset="-120"/>
                          <a:ea typeface="Gen Jyuu Gothic Bold" pitchFamily="34" charset="-120"/>
                          <a:cs typeface="Gen Jyuu Gothic Bold" pitchFamily="34" charset="-120"/>
                        </a:rPr>
                        <a:t>對</a:t>
                      </a:r>
                      <a:r>
                        <a:rPr lang="en-US" altLang="zh-TW" sz="2400" b="1" kern="1200" dirty="0">
                          <a:solidFill>
                            <a:schemeClr val="tx1">
                              <a:lumMod val="25000"/>
                            </a:schemeClr>
                          </a:solidFill>
                          <a:latin typeface="Gen Jyuu Gothic Bold" pitchFamily="34" charset="-120"/>
                          <a:ea typeface="Gen Jyuu Gothic Bold" pitchFamily="34" charset="-120"/>
                          <a:cs typeface="Gen Jyuu Gothic Bold" pitchFamily="34" charset="-120"/>
                        </a:rPr>
                        <a:t>…</a:t>
                      </a:r>
                      <a:endParaRPr lang="zh-TW" altLang="en-US" sz="2400" b="1" kern="1200" dirty="0">
                        <a:solidFill>
                          <a:schemeClr val="tx1">
                            <a:lumMod val="25000"/>
                          </a:schemeClr>
                        </a:solidFill>
                        <a:latin typeface="Gen Jyuu Gothic Bold" pitchFamily="34" charset="-120"/>
                        <a:ea typeface="Gen Jyuu Gothic Bold" pitchFamily="34" charset="-120"/>
                        <a:cs typeface="Gen Jyuu Gothic Bold" pitchFamily="34" charset="-120"/>
                      </a:endParaRPr>
                    </a:p>
                  </a:txBody>
                  <a:tcPr anchor="ctr">
                    <a:lnT w="12700" cap="flat" cmpd="sng" algn="ctr">
                      <a:noFill/>
                      <a:prstDash val="solid"/>
                      <a:round/>
                      <a:headEnd type="none" w="med" len="med"/>
                      <a:tailEnd type="none" w="med" len="med"/>
                    </a:lnT>
                  </a:tcPr>
                </a:tc>
                <a:extLst>
                  <a:ext uri="{0D108BD9-81ED-4DB2-BD59-A6C34878D82A}">
                    <a16:rowId xmlns:a16="http://schemas.microsoft.com/office/drawing/2014/main" val="10004"/>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400" b="1" dirty="0">
                          <a:solidFill>
                            <a:schemeClr val="tx1">
                              <a:lumMod val="25000"/>
                            </a:schemeClr>
                          </a:solidFill>
                          <a:latin typeface="Gen Jyuu Gothic Bold" pitchFamily="34" charset="-120"/>
                          <a:ea typeface="Gen Jyuu Gothic Bold" pitchFamily="34" charset="-120"/>
                          <a:cs typeface="Gen Jyuu Gothic Bold" pitchFamily="34" charset="-120"/>
                        </a:rPr>
                        <a:t>小方，那你當時的感受是什麼</a:t>
                      </a:r>
                      <a:r>
                        <a:rPr lang="en-US" altLang="zh-TW" sz="2400" b="1" dirty="0">
                          <a:solidFill>
                            <a:schemeClr val="tx1">
                              <a:lumMod val="25000"/>
                            </a:schemeClr>
                          </a:solidFill>
                          <a:latin typeface="Gen Jyuu Gothic Bold" pitchFamily="34" charset="-120"/>
                          <a:ea typeface="Gen Jyuu Gothic Bold" pitchFamily="34" charset="-120"/>
                          <a:cs typeface="Gen Jyuu Gothic Bold" pitchFamily="34" charset="-120"/>
                        </a:rPr>
                        <a:t>?</a:t>
                      </a:r>
                      <a:endParaRPr lang="zh-TW" altLang="en-US" sz="2400" b="1" dirty="0">
                        <a:solidFill>
                          <a:schemeClr val="tx1">
                            <a:lumMod val="10000"/>
                          </a:schemeClr>
                        </a:solidFill>
                        <a:latin typeface="Gen Jyuu Gothic Bold" pitchFamily="34" charset="-120"/>
                        <a:ea typeface="Gen Jyuu Gothic Bold" pitchFamily="34" charset="-120"/>
                        <a:cs typeface="Gen Jyuu Gothic Bold" pitchFamily="34" charset="-120"/>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0070C0"/>
                          </a:solidFill>
                          <a:latin typeface="Gen Jyuu Gothic Bold" pitchFamily="34" charset="-120"/>
                          <a:ea typeface="Gen Jyuu Gothic Bold" pitchFamily="34" charset="-120"/>
                          <a:cs typeface="Gen Jyuu Gothic Bold" pitchFamily="34" charset="-120"/>
                        </a:rPr>
                        <a:t>方：</a:t>
                      </a:r>
                      <a:r>
                        <a:rPr lang="zh-TW" altLang="en-US" sz="2400" b="1" dirty="0">
                          <a:solidFill>
                            <a:schemeClr val="tx1">
                              <a:lumMod val="25000"/>
                            </a:schemeClr>
                          </a:solidFill>
                          <a:latin typeface="Gen Jyuu Gothic Bold" pitchFamily="34" charset="-120"/>
                          <a:ea typeface="Gen Jyuu Gothic Bold" pitchFamily="34" charset="-120"/>
                          <a:cs typeface="Gen Jyuu Gothic Bold" pitchFamily="34" charset="-120"/>
                        </a:rPr>
                        <a:t>我怕他真的打我。</a:t>
                      </a:r>
                      <a:endParaRPr lang="zh-TW" altLang="en-US" sz="2400" b="1" dirty="0">
                        <a:solidFill>
                          <a:schemeClr val="tx1">
                            <a:lumMod val="10000"/>
                          </a:schemeClr>
                        </a:solidFill>
                        <a:latin typeface="Gen Jyuu Gothic Bold" pitchFamily="34" charset="-120"/>
                        <a:ea typeface="Gen Jyuu Gothic Bold" pitchFamily="34" charset="-120"/>
                        <a:cs typeface="Gen Jyuu Gothic Bold" pitchFamily="34" charset="-120"/>
                      </a:endParaRPr>
                    </a:p>
                  </a:txBody>
                  <a:tcPr anchor="ctr"/>
                </a:tc>
                <a:extLst>
                  <a:ext uri="{0D108BD9-81ED-4DB2-BD59-A6C34878D82A}">
                    <a16:rowId xmlns:a16="http://schemas.microsoft.com/office/drawing/2014/main" val="10005"/>
                  </a:ext>
                </a:extLst>
              </a:tr>
              <a:tr h="370840">
                <a:tc>
                  <a:txBody>
                    <a:bodyPr/>
                    <a:lstStyle/>
                    <a:p>
                      <a:pPr algn="l"/>
                      <a:r>
                        <a:rPr lang="zh-TW" altLang="en-US" sz="2400" b="1" dirty="0">
                          <a:solidFill>
                            <a:schemeClr val="tx1">
                              <a:lumMod val="25000"/>
                            </a:schemeClr>
                          </a:solidFill>
                          <a:latin typeface="Gen Jyuu Gothic Bold" pitchFamily="34" charset="-120"/>
                          <a:ea typeface="Gen Jyuu Gothic Bold" pitchFamily="34" charset="-120"/>
                          <a:cs typeface="Gen Jyuu Gothic Bold" pitchFamily="34" charset="-120"/>
                        </a:rPr>
                        <a:t>無論是動手還是嘲笑都是不好的行為，情緒還那麼激動，老師擔心你們以後關係變差，希望你們都可以學會互相尊重。你們覺得要怎麼做才能改善現在的狀況呢</a:t>
                      </a:r>
                      <a:r>
                        <a:rPr lang="en-US" altLang="zh-TW" sz="2400" b="1" dirty="0">
                          <a:solidFill>
                            <a:schemeClr val="tx1">
                              <a:lumMod val="25000"/>
                            </a:schemeClr>
                          </a:solidFill>
                          <a:latin typeface="Gen Jyuu Gothic Bold" pitchFamily="34" charset="-120"/>
                          <a:ea typeface="Gen Jyuu Gothic Bold" pitchFamily="34" charset="-120"/>
                          <a:cs typeface="Gen Jyuu Gothic Bold" pitchFamily="34" charset="-120"/>
                        </a:rPr>
                        <a:t>?</a:t>
                      </a:r>
                      <a:r>
                        <a:rPr lang="zh-TW" altLang="en-US" sz="2400" b="1" dirty="0">
                          <a:solidFill>
                            <a:schemeClr val="tx1">
                              <a:lumMod val="25000"/>
                            </a:schemeClr>
                          </a:solidFill>
                          <a:latin typeface="Gen Jyuu Gothic Bold" pitchFamily="34" charset="-120"/>
                          <a:ea typeface="Gen Jyuu Gothic Bold" pitchFamily="34" charset="-120"/>
                          <a:cs typeface="Gen Jyuu Gothic Bold" pitchFamily="34" charset="-120"/>
                        </a:rPr>
                        <a:t>再來一次的話，還要再做一次嗎</a:t>
                      </a:r>
                      <a:r>
                        <a:rPr lang="en-US" altLang="zh-TW" sz="2400" b="1" dirty="0">
                          <a:solidFill>
                            <a:schemeClr val="tx1">
                              <a:lumMod val="25000"/>
                            </a:schemeClr>
                          </a:solidFill>
                          <a:latin typeface="Gen Jyuu Gothic Bold" pitchFamily="34" charset="-120"/>
                          <a:ea typeface="Gen Jyuu Gothic Bold" pitchFamily="34" charset="-120"/>
                          <a:cs typeface="Gen Jyuu Gothic Bold" pitchFamily="34" charset="-120"/>
                        </a:rPr>
                        <a:t>?</a:t>
                      </a:r>
                      <a:endParaRPr lang="zh-TW" altLang="en-US" sz="2400" b="1" dirty="0">
                        <a:solidFill>
                          <a:schemeClr val="tx1">
                            <a:lumMod val="25000"/>
                          </a:schemeClr>
                        </a:solidFill>
                        <a:latin typeface="Gen Jyuu Gothic Bold" pitchFamily="34" charset="-120"/>
                        <a:ea typeface="Gen Jyuu Gothic Bold" pitchFamily="34" charset="-120"/>
                        <a:cs typeface="Gen Jyuu Gothic Bold" pitchFamily="34" charset="-120"/>
                      </a:endParaRPr>
                    </a:p>
                  </a:txBody>
                  <a:tcPr anchor="ctr"/>
                </a:tc>
                <a:tc>
                  <a:txBody>
                    <a:bodyPr/>
                    <a:lstStyle/>
                    <a:p>
                      <a:pPr algn="l"/>
                      <a:r>
                        <a:rPr lang="zh-TW" altLang="en-US" sz="2400" b="1" dirty="0">
                          <a:solidFill>
                            <a:srgbClr val="0070C0"/>
                          </a:solidFill>
                          <a:latin typeface="Gen Jyuu Gothic Bold" pitchFamily="34" charset="-120"/>
                          <a:ea typeface="Gen Jyuu Gothic Bold" pitchFamily="34" charset="-120"/>
                          <a:cs typeface="Gen Jyuu Gothic Bold" pitchFamily="34" charset="-120"/>
                        </a:rPr>
                        <a:t>讓孩子了解彼此的感受，並且針對事件說明來讓孩子同理對方感受，化解對立，改善、修補彼此關係。</a:t>
                      </a:r>
                    </a:p>
                  </a:txBody>
                  <a:tcPr anchor="ctr"/>
                </a:tc>
                <a:extLst>
                  <a:ext uri="{0D108BD9-81ED-4DB2-BD59-A6C34878D82A}">
                    <a16:rowId xmlns:a16="http://schemas.microsoft.com/office/drawing/2014/main" val="10006"/>
                  </a:ext>
                </a:extLst>
              </a:tr>
            </a:tbl>
          </a:graphicData>
        </a:graphic>
      </p:graphicFrame>
      <p:sp>
        <p:nvSpPr>
          <p:cNvPr id="4" name="文字版面配置區 4"/>
          <p:cNvSpPr txBox="1">
            <a:spLocks/>
          </p:cNvSpPr>
          <p:nvPr/>
        </p:nvSpPr>
        <p:spPr>
          <a:xfrm>
            <a:off x="-1853455" y="0"/>
            <a:ext cx="4546600" cy="974725"/>
          </a:xfrm>
          <a:prstGeom prst="rect">
            <a:avLst/>
          </a:prstGeom>
        </p:spPr>
        <p:txBody>
          <a:bodyPr vert="horz" lIns="91440" tIns="45720" rIns="91440" bIns="45720" rtlCol="0">
            <a:noAutofit/>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algn="ctr"/>
            <a:r>
              <a:rPr lang="zh-TW" altLang="en-US" sz="4800">
                <a:solidFill>
                  <a:schemeClr val="bg1"/>
                </a:solidFill>
                <a:latin typeface="Gen Jyuu Gothic Bold" pitchFamily="34" charset="-120"/>
                <a:ea typeface="Gen Jyuu Gothic Bold" pitchFamily="34" charset="-120"/>
                <a:cs typeface="Gen Jyuu Gothic Bold" pitchFamily="34" charset="-120"/>
              </a:rPr>
              <a:t>非</a:t>
            </a:r>
            <a:endParaRPr lang="en-US" altLang="zh-TW" sz="4800">
              <a:solidFill>
                <a:schemeClr val="bg1"/>
              </a:solidFill>
              <a:latin typeface="Gen Jyuu Gothic Bold" pitchFamily="34" charset="-120"/>
              <a:ea typeface="Gen Jyuu Gothic Bold" pitchFamily="34" charset="-120"/>
              <a:cs typeface="Gen Jyuu Gothic Bold" pitchFamily="34" charset="-120"/>
            </a:endParaRPr>
          </a:p>
          <a:p>
            <a:pPr algn="ctr"/>
            <a:r>
              <a:rPr lang="zh-TW" altLang="en-US" sz="4800">
                <a:solidFill>
                  <a:schemeClr val="bg1"/>
                </a:solidFill>
                <a:latin typeface="Gen Jyuu Gothic Bold" pitchFamily="34" charset="-120"/>
                <a:ea typeface="Gen Jyuu Gothic Bold" pitchFamily="34" charset="-120"/>
                <a:cs typeface="Gen Jyuu Gothic Bold" pitchFamily="34" charset="-120"/>
              </a:rPr>
              <a:t>暴</a:t>
            </a:r>
            <a:endParaRPr lang="en-US" altLang="zh-TW" sz="4800">
              <a:solidFill>
                <a:schemeClr val="bg1"/>
              </a:solidFill>
              <a:latin typeface="Gen Jyuu Gothic Bold" pitchFamily="34" charset="-120"/>
              <a:ea typeface="Gen Jyuu Gothic Bold" pitchFamily="34" charset="-120"/>
              <a:cs typeface="Gen Jyuu Gothic Bold" pitchFamily="34" charset="-120"/>
            </a:endParaRPr>
          </a:p>
          <a:p>
            <a:pPr algn="ctr"/>
            <a:r>
              <a:rPr lang="zh-TW" altLang="en-US" sz="4800">
                <a:solidFill>
                  <a:schemeClr val="bg1"/>
                </a:solidFill>
                <a:latin typeface="Gen Jyuu Gothic Bold" pitchFamily="34" charset="-120"/>
                <a:ea typeface="Gen Jyuu Gothic Bold" pitchFamily="34" charset="-120"/>
                <a:cs typeface="Gen Jyuu Gothic Bold" pitchFamily="34" charset="-120"/>
              </a:rPr>
              <a:t>力</a:t>
            </a:r>
            <a:endParaRPr lang="en-US" altLang="zh-TW" sz="4800">
              <a:solidFill>
                <a:schemeClr val="bg1"/>
              </a:solidFill>
              <a:latin typeface="Gen Jyuu Gothic Bold" pitchFamily="34" charset="-120"/>
              <a:ea typeface="Gen Jyuu Gothic Bold" pitchFamily="34" charset="-120"/>
              <a:cs typeface="Gen Jyuu Gothic Bold" pitchFamily="34" charset="-120"/>
            </a:endParaRPr>
          </a:p>
          <a:p>
            <a:pPr algn="ctr"/>
            <a:r>
              <a:rPr lang="zh-TW" altLang="en-US" sz="4800">
                <a:solidFill>
                  <a:schemeClr val="bg1"/>
                </a:solidFill>
                <a:latin typeface="Gen Jyuu Gothic Bold" pitchFamily="34" charset="-120"/>
                <a:ea typeface="Gen Jyuu Gothic Bold" pitchFamily="34" charset="-120"/>
                <a:cs typeface="Gen Jyuu Gothic Bold" pitchFamily="34" charset="-120"/>
              </a:rPr>
              <a:t>溝</a:t>
            </a:r>
            <a:endParaRPr lang="en-US" altLang="zh-TW" sz="4800">
              <a:solidFill>
                <a:schemeClr val="bg1"/>
              </a:solidFill>
              <a:latin typeface="Gen Jyuu Gothic Bold" pitchFamily="34" charset="-120"/>
              <a:ea typeface="Gen Jyuu Gothic Bold" pitchFamily="34" charset="-120"/>
              <a:cs typeface="Gen Jyuu Gothic Bold" pitchFamily="34" charset="-120"/>
            </a:endParaRPr>
          </a:p>
          <a:p>
            <a:pPr algn="ctr"/>
            <a:r>
              <a:rPr lang="zh-TW" altLang="en-US" sz="4800">
                <a:solidFill>
                  <a:schemeClr val="bg1"/>
                </a:solidFill>
                <a:latin typeface="Gen Jyuu Gothic Bold" pitchFamily="34" charset="-120"/>
                <a:ea typeface="Gen Jyuu Gothic Bold" pitchFamily="34" charset="-120"/>
                <a:cs typeface="Gen Jyuu Gothic Bold" pitchFamily="34" charset="-120"/>
              </a:rPr>
              <a:t>通</a:t>
            </a:r>
            <a:endParaRPr lang="zh-TW" altLang="en-US" sz="4800" dirty="0">
              <a:solidFill>
                <a:schemeClr val="bg1"/>
              </a:solidFill>
              <a:latin typeface="Gen Jyuu Gothic Bold" pitchFamily="34" charset="-120"/>
              <a:ea typeface="Gen Jyuu Gothic Bold" pitchFamily="34" charset="-120"/>
              <a:cs typeface="Gen Jyuu Gothic Bold" pitchFamily="34" charset="-120"/>
            </a:endParaRPr>
          </a:p>
        </p:txBody>
      </p:sp>
      <p:sp>
        <p:nvSpPr>
          <p:cNvPr id="2" name="投影片編號版面配置區 1"/>
          <p:cNvSpPr>
            <a:spLocks noGrp="1"/>
          </p:cNvSpPr>
          <p:nvPr>
            <p:ph type="sldNum" sz="quarter" idx="12"/>
          </p:nvPr>
        </p:nvSpPr>
        <p:spPr/>
        <p:txBody>
          <a:bodyPr/>
          <a:lstStyle/>
          <a:p>
            <a:fld id="{AC92F197-9532-471B-9190-14BFE04B8C83}" type="slidenum">
              <a:rPr lang="zh-TW" altLang="en-US" smtClean="0"/>
              <a:pPr/>
              <a:t>86</a:t>
            </a:fld>
            <a:endParaRPr lang="zh-TW" altLang="en-US" dirty="0"/>
          </a:p>
        </p:txBody>
      </p:sp>
    </p:spTree>
    <p:extLst>
      <p:ext uri="{BB962C8B-B14F-4D97-AF65-F5344CB8AC3E}">
        <p14:creationId xmlns:p14="http://schemas.microsoft.com/office/powerpoint/2010/main" val="371582859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版面配置區 4"/>
          <p:cNvSpPr>
            <a:spLocks noGrp="1"/>
          </p:cNvSpPr>
          <p:nvPr>
            <p:ph type="body" idx="1"/>
          </p:nvPr>
        </p:nvSpPr>
        <p:spPr>
          <a:xfrm>
            <a:off x="1320488" y="3350836"/>
            <a:ext cx="10092269" cy="975783"/>
          </a:xfrm>
        </p:spPr>
        <p:txBody>
          <a:bodyPr>
            <a:noAutofit/>
          </a:bodyPr>
          <a:lstStyle/>
          <a:p>
            <a:pPr algn="ctr"/>
            <a:r>
              <a:rPr lang="zh-TW" altLang="en-US" sz="6000" dirty="0">
                <a:solidFill>
                  <a:schemeClr val="tx1">
                    <a:lumMod val="10000"/>
                  </a:schemeClr>
                </a:solidFill>
                <a:latin typeface="Gen Jyuu Gothic Bold" pitchFamily="34" charset="-120"/>
                <a:ea typeface="Gen Jyuu Gothic Bold" pitchFamily="34" charset="-120"/>
                <a:cs typeface="Gen Jyuu Gothic Bold" pitchFamily="34" charset="-120"/>
              </a:rPr>
              <a:t>兒童權利公約淺介</a:t>
            </a:r>
          </a:p>
        </p:txBody>
      </p:sp>
      <p:sp>
        <p:nvSpPr>
          <p:cNvPr id="6" name="文字方塊 5"/>
          <p:cNvSpPr txBox="1"/>
          <p:nvPr/>
        </p:nvSpPr>
        <p:spPr>
          <a:xfrm>
            <a:off x="1569720" y="138824"/>
            <a:ext cx="1996440" cy="338554"/>
          </a:xfrm>
          <a:prstGeom prst="rect">
            <a:avLst/>
          </a:prstGeom>
          <a:noFill/>
        </p:spPr>
        <p:txBody>
          <a:bodyPr wrap="square" rtlCol="0">
            <a:spAutoFit/>
          </a:bodyPr>
          <a:lstStyle/>
          <a:p>
            <a:r>
              <a:rPr lang="zh-TW" altLang="en-US" sz="1600" b="1" dirty="0">
                <a:solidFill>
                  <a:srgbClr val="DDA57F"/>
                </a:solidFill>
                <a:latin typeface="Gen Jyuu Gothic Bold" pitchFamily="34" charset="-120"/>
                <a:ea typeface="Gen Jyuu Gothic Bold" pitchFamily="34" charset="-120"/>
                <a:cs typeface="Gen Jyuu Gothic Bold" pitchFamily="34" charset="-120"/>
              </a:rPr>
              <a:t>修復式正義委員會</a:t>
            </a:r>
          </a:p>
        </p:txBody>
      </p:sp>
      <p:sp>
        <p:nvSpPr>
          <p:cNvPr id="7" name="文字版面配置區 4"/>
          <p:cNvSpPr txBox="1">
            <a:spLocks/>
          </p:cNvSpPr>
          <p:nvPr/>
        </p:nvSpPr>
        <p:spPr>
          <a:xfrm>
            <a:off x="2841171" y="4403888"/>
            <a:ext cx="8964749" cy="975783"/>
          </a:xfrm>
          <a:prstGeom prst="rect">
            <a:avLst/>
          </a:prstGeom>
        </p:spPr>
        <p:txBody>
          <a:bodyPr vert="horz" lIns="91440" tIns="45720" rIns="91440" bIns="45720" rtlCol="0" anchor="t">
            <a:normAutofit/>
          </a:bodyPr>
          <a:lstStyle>
            <a:lvl1pPr marL="0" indent="0" algn="l" defTabSz="914400" rtl="0" eaLnBrk="1" latinLnBrk="0" hangingPunct="1">
              <a:spcBef>
                <a:spcPts val="800"/>
              </a:spcBef>
              <a:buFont typeface="Arial" pitchFamily="34" charse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l" defTabSz="914400" rtl="0" eaLnBrk="1" latinLnBrk="0" hangingPunct="1">
              <a:spcBef>
                <a:spcPts val="300"/>
              </a:spcBef>
              <a:buClr>
                <a:schemeClr val="accent2"/>
              </a:buClr>
              <a:buFont typeface="Wingdings" pitchFamily="2" charset="2"/>
              <a:buNone/>
              <a:defRPr sz="1800" kern="1200">
                <a:solidFill>
                  <a:schemeClr val="tx1">
                    <a:tint val="75000"/>
                  </a:schemeClr>
                </a:solidFill>
                <a:latin typeface="+mn-lt"/>
                <a:ea typeface="+mn-ea"/>
                <a:cs typeface="+mn-cs"/>
              </a:defRPr>
            </a:lvl2pPr>
            <a:lvl3pPr marL="914400" indent="0" algn="l" defTabSz="914400" rtl="0" eaLnBrk="1" latinLnBrk="0" hangingPunct="1">
              <a:spcBef>
                <a:spcPts val="300"/>
              </a:spcBef>
              <a:buClr>
                <a:schemeClr val="accent2"/>
              </a:buClr>
              <a:buFont typeface="Wingdings" pitchFamily="2" charset="2"/>
              <a:buNone/>
              <a:defRPr sz="1600" kern="1200">
                <a:solidFill>
                  <a:schemeClr val="tx1">
                    <a:tint val="75000"/>
                  </a:schemeClr>
                </a:solidFill>
                <a:latin typeface="+mn-lt"/>
                <a:ea typeface="+mn-ea"/>
                <a:cs typeface="+mn-cs"/>
              </a:defRPr>
            </a:lvl3pPr>
            <a:lvl4pPr marL="13716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4pPr>
            <a:lvl5pPr marL="18288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5pPr>
            <a:lvl6pPr marL="22860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6pPr>
            <a:lvl7pPr marL="27432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7pPr>
            <a:lvl8pPr marL="32004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8pPr>
            <a:lvl9pPr marL="36576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9pPr>
          </a:lstStyle>
          <a:p>
            <a:pPr algn="ctr"/>
            <a:r>
              <a:rPr lang="en-US" altLang="zh-TW" sz="2400" b="1" dirty="0">
                <a:solidFill>
                  <a:srgbClr val="7030A0"/>
                </a:solidFill>
                <a:latin typeface="Gen Jyuu Gothic Bold" pitchFamily="34" charset="-120"/>
                <a:ea typeface="Gen Jyuu Gothic Bold" pitchFamily="34" charset="-120"/>
                <a:cs typeface="Gen Jyuu Gothic Bold" pitchFamily="34" charset="-120"/>
              </a:rPr>
              <a:t>Convention on the Rights of the Child</a:t>
            </a:r>
            <a:endParaRPr lang="zh-TW" altLang="en-US" sz="2400" b="1" dirty="0">
              <a:solidFill>
                <a:srgbClr val="7030A0"/>
              </a:solidFill>
              <a:latin typeface="Gen Jyuu Gothic Bold" pitchFamily="34" charset="-120"/>
              <a:ea typeface="Gen Jyuu Gothic Bold" pitchFamily="34" charset="-120"/>
              <a:cs typeface="Gen Jyuu Gothic Bold" pitchFamily="34" charset="-120"/>
            </a:endParaRPr>
          </a:p>
        </p:txBody>
      </p:sp>
      <p:sp>
        <p:nvSpPr>
          <p:cNvPr id="3" name="投影片編號版面配置區 2">
            <a:extLst>
              <a:ext uri="{FF2B5EF4-FFF2-40B4-BE49-F238E27FC236}">
                <a16:creationId xmlns:a16="http://schemas.microsoft.com/office/drawing/2014/main" id="{4CF5FF6A-8289-D984-ADB4-FCF0A4B295B4}"/>
              </a:ext>
            </a:extLst>
          </p:cNvPr>
          <p:cNvSpPr>
            <a:spLocks noGrp="1"/>
          </p:cNvSpPr>
          <p:nvPr>
            <p:ph type="sldNum" sz="quarter" idx="12"/>
          </p:nvPr>
        </p:nvSpPr>
        <p:spPr/>
        <p:txBody>
          <a:bodyPr/>
          <a:lstStyle/>
          <a:p>
            <a:fld id="{AC92F197-9532-471B-9190-14BFE04B8C83}" type="slidenum">
              <a:rPr lang="zh-TW" altLang="en-US" smtClean="0"/>
              <a:pPr/>
              <a:t>87</a:t>
            </a:fld>
            <a:endParaRPr lang="zh-TW" altLang="en-US"/>
          </a:p>
        </p:txBody>
      </p:sp>
    </p:spTree>
    <p:extLst>
      <p:ext uri="{BB962C8B-B14F-4D97-AF65-F5344CB8AC3E}">
        <p14:creationId xmlns:p14="http://schemas.microsoft.com/office/powerpoint/2010/main" val="87369759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932D0FC-795C-7C48-9C82-BE4DED89441A}"/>
              </a:ext>
            </a:extLst>
          </p:cNvPr>
          <p:cNvSpPr>
            <a:spLocks noGrp="1"/>
          </p:cNvSpPr>
          <p:nvPr>
            <p:ph type="title"/>
          </p:nvPr>
        </p:nvSpPr>
        <p:spPr/>
        <p:txBody>
          <a:bodyPr/>
          <a:lstStyle/>
          <a:p>
            <a:endParaRPr lang="zh-TW" altLang="en-US"/>
          </a:p>
        </p:txBody>
      </p:sp>
      <p:sp>
        <p:nvSpPr>
          <p:cNvPr id="3" name="文字版面配置區 2">
            <a:extLst>
              <a:ext uri="{FF2B5EF4-FFF2-40B4-BE49-F238E27FC236}">
                <a16:creationId xmlns:a16="http://schemas.microsoft.com/office/drawing/2014/main" id="{D8408433-D06E-391E-E604-98CC7011F161}"/>
              </a:ext>
            </a:extLst>
          </p:cNvPr>
          <p:cNvSpPr>
            <a:spLocks noGrp="1"/>
          </p:cNvSpPr>
          <p:nvPr>
            <p:ph type="body" idx="1"/>
          </p:nvPr>
        </p:nvSpPr>
        <p:spPr/>
        <p:txBody>
          <a:bodyPr/>
          <a:lstStyle/>
          <a:p>
            <a:endParaRPr lang="zh-TW" altLang="en-US"/>
          </a:p>
        </p:txBody>
      </p:sp>
      <p:sp>
        <p:nvSpPr>
          <p:cNvPr id="4" name="投影片編號版面配置區 3">
            <a:extLst>
              <a:ext uri="{FF2B5EF4-FFF2-40B4-BE49-F238E27FC236}">
                <a16:creationId xmlns:a16="http://schemas.microsoft.com/office/drawing/2014/main" id="{0F966856-7066-7C77-C5E5-503DF80C3191}"/>
              </a:ext>
            </a:extLst>
          </p:cNvPr>
          <p:cNvSpPr>
            <a:spLocks noGrp="1"/>
          </p:cNvSpPr>
          <p:nvPr>
            <p:ph type="sldNum" sz="quarter" idx="12"/>
          </p:nvPr>
        </p:nvSpPr>
        <p:spPr/>
        <p:txBody>
          <a:bodyPr/>
          <a:lstStyle/>
          <a:p>
            <a:fld id="{AC92F197-9532-471B-9190-14BFE04B8C83}" type="slidenum">
              <a:rPr lang="zh-TW" altLang="en-US" smtClean="0"/>
              <a:pPr/>
              <a:t>88</a:t>
            </a:fld>
            <a:endParaRPr lang="zh-TW" altLang="en-US"/>
          </a:p>
        </p:txBody>
      </p:sp>
      <p:sp>
        <p:nvSpPr>
          <p:cNvPr id="5" name="文字方塊 4">
            <a:extLst>
              <a:ext uri="{FF2B5EF4-FFF2-40B4-BE49-F238E27FC236}">
                <a16:creationId xmlns:a16="http://schemas.microsoft.com/office/drawing/2014/main" id="{7D3E35EF-679F-AA92-A64D-2DE92EA4E8D4}"/>
              </a:ext>
            </a:extLst>
          </p:cNvPr>
          <p:cNvSpPr txBox="1"/>
          <p:nvPr/>
        </p:nvSpPr>
        <p:spPr>
          <a:xfrm>
            <a:off x="2195430" y="940525"/>
            <a:ext cx="7532915" cy="5016758"/>
          </a:xfrm>
          <a:prstGeom prst="rect">
            <a:avLst/>
          </a:prstGeom>
          <a:noFill/>
        </p:spPr>
        <p:txBody>
          <a:bodyPr wrap="square" rtlCol="0">
            <a:spAutoFit/>
          </a:bodyPr>
          <a:lstStyle/>
          <a:p>
            <a:r>
              <a:rPr lang="zh-TW" altLang="en-US" sz="3200" b="1" cap="all" spc="400" dirty="0">
                <a:solidFill>
                  <a:schemeClr val="accent2">
                    <a:lumMod val="50000"/>
                  </a:schemeClr>
                </a:solidFill>
                <a:latin typeface="+mj-ea"/>
                <a:ea typeface="+mj-ea"/>
                <a:cs typeface="Tunga" pitchFamily="2"/>
              </a:rPr>
              <a:t>兒童權利公約：沿革</a:t>
            </a:r>
            <a:endParaRPr lang="en-US" altLang="zh-TW" sz="3200" b="1" cap="all" spc="400" dirty="0">
              <a:solidFill>
                <a:schemeClr val="accent2">
                  <a:lumMod val="50000"/>
                </a:schemeClr>
              </a:solidFill>
              <a:latin typeface="+mj-ea"/>
              <a:ea typeface="+mj-ea"/>
              <a:cs typeface="Tunga" pitchFamily="2"/>
            </a:endParaRPr>
          </a:p>
          <a:p>
            <a:pPr marL="285750" indent="-285750" algn="just">
              <a:buFont typeface="Wingdings" panose="05000000000000000000" pitchFamily="2" charset="2"/>
              <a:buChar char="u"/>
            </a:pPr>
            <a:r>
              <a:rPr lang="zh-TW" altLang="en-US"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聯合國大會</a:t>
            </a:r>
            <a:r>
              <a:rPr lang="en-US" altLang="zh-TW"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1989</a:t>
            </a:r>
            <a:r>
              <a:rPr lang="zh-TW" altLang="en-US"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年</a:t>
            </a:r>
            <a:r>
              <a:rPr lang="en-US" altLang="zh-TW"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11</a:t>
            </a:r>
            <a:r>
              <a:rPr lang="zh-TW" altLang="en-US"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月</a:t>
            </a:r>
            <a:r>
              <a:rPr lang="en-US" altLang="zh-TW"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20</a:t>
            </a:r>
            <a:r>
              <a:rPr lang="zh-TW" altLang="en-US"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日第</a:t>
            </a:r>
            <a:r>
              <a:rPr lang="en-US" altLang="zh-TW"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44</a:t>
            </a:r>
            <a:r>
              <a:rPr lang="zh-TW" altLang="en-US"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a:t>
            </a:r>
            <a:r>
              <a:rPr lang="en-US" altLang="zh-TW"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25</a:t>
            </a:r>
            <a:r>
              <a:rPr lang="zh-TW" altLang="en-US"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號決議通過並開放給各國簽字、批准和加入生效；按照第</a:t>
            </a:r>
            <a:r>
              <a:rPr lang="en-US" altLang="zh-TW"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49</a:t>
            </a:r>
            <a:r>
              <a:rPr lang="zh-TW" altLang="en-US"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條規定，於</a:t>
            </a:r>
            <a:r>
              <a:rPr lang="en-US" altLang="zh-TW"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1990</a:t>
            </a:r>
            <a:r>
              <a:rPr lang="zh-TW" altLang="en-US"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年</a:t>
            </a:r>
            <a:r>
              <a:rPr lang="en-US" altLang="zh-TW"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9</a:t>
            </a:r>
            <a:r>
              <a:rPr lang="zh-TW" altLang="en-US"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月</a:t>
            </a:r>
            <a:r>
              <a:rPr lang="en-US" altLang="zh-TW"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2</a:t>
            </a:r>
            <a:r>
              <a:rPr lang="zh-TW" altLang="en-US"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日生效。 </a:t>
            </a:r>
            <a:endParaRPr lang="en-US" altLang="zh-TW"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endParaRPr>
          </a:p>
          <a:p>
            <a:pPr marL="285750" indent="-285750" algn="just">
              <a:buFont typeface="Wingdings" panose="05000000000000000000" pitchFamily="2" charset="2"/>
              <a:buChar char="u"/>
            </a:pPr>
            <a:r>
              <a:rPr lang="zh-TW" altLang="en-US"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中華民國</a:t>
            </a:r>
            <a:r>
              <a:rPr lang="en-US" altLang="zh-TW"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106</a:t>
            </a:r>
            <a:r>
              <a:rPr lang="zh-TW" altLang="en-US"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年</a:t>
            </a:r>
            <a:r>
              <a:rPr lang="en-US" altLang="zh-TW"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5</a:t>
            </a:r>
            <a:r>
              <a:rPr lang="zh-TW" altLang="en-US"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月</a:t>
            </a:r>
            <a:r>
              <a:rPr lang="en-US" altLang="zh-TW"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17</a:t>
            </a:r>
            <a:r>
              <a:rPr lang="zh-TW" altLang="en-US"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日總統華總一義字第</a:t>
            </a:r>
            <a:r>
              <a:rPr lang="en-US" altLang="zh-TW"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10600057601</a:t>
            </a:r>
            <a:r>
              <a:rPr lang="zh-TW" altLang="en-US"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號令公布「兒童權利公約」，並依據我國「兒童權利公約施行法」第</a:t>
            </a:r>
            <a:r>
              <a:rPr lang="en-US" altLang="zh-TW"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10</a:t>
            </a:r>
            <a:r>
              <a:rPr lang="zh-TW" altLang="en-US"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條規定，溯自</a:t>
            </a:r>
            <a:r>
              <a:rPr lang="en-US" altLang="zh-TW"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103</a:t>
            </a:r>
            <a:r>
              <a:rPr lang="zh-TW" altLang="en-US"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年</a:t>
            </a:r>
            <a:r>
              <a:rPr lang="en-US" altLang="zh-TW"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11</a:t>
            </a:r>
            <a:r>
              <a:rPr lang="zh-TW" altLang="en-US"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月</a:t>
            </a:r>
            <a:r>
              <a:rPr lang="en-US" altLang="zh-TW"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20</a:t>
            </a:r>
            <a:r>
              <a:rPr lang="zh-TW" altLang="en-US"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日生效。</a:t>
            </a:r>
          </a:p>
        </p:txBody>
      </p:sp>
    </p:spTree>
    <p:extLst>
      <p:ext uri="{BB962C8B-B14F-4D97-AF65-F5344CB8AC3E}">
        <p14:creationId xmlns:p14="http://schemas.microsoft.com/office/powerpoint/2010/main" val="17703903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932D0FC-795C-7C48-9C82-BE4DED89441A}"/>
              </a:ext>
            </a:extLst>
          </p:cNvPr>
          <p:cNvSpPr>
            <a:spLocks noGrp="1"/>
          </p:cNvSpPr>
          <p:nvPr>
            <p:ph type="title"/>
          </p:nvPr>
        </p:nvSpPr>
        <p:spPr/>
        <p:txBody>
          <a:bodyPr/>
          <a:lstStyle/>
          <a:p>
            <a:endParaRPr lang="zh-TW" altLang="en-US"/>
          </a:p>
        </p:txBody>
      </p:sp>
      <p:sp>
        <p:nvSpPr>
          <p:cNvPr id="3" name="文字版面配置區 2">
            <a:extLst>
              <a:ext uri="{FF2B5EF4-FFF2-40B4-BE49-F238E27FC236}">
                <a16:creationId xmlns:a16="http://schemas.microsoft.com/office/drawing/2014/main" id="{D8408433-D06E-391E-E604-98CC7011F161}"/>
              </a:ext>
            </a:extLst>
          </p:cNvPr>
          <p:cNvSpPr>
            <a:spLocks noGrp="1"/>
          </p:cNvSpPr>
          <p:nvPr>
            <p:ph type="body" idx="1"/>
          </p:nvPr>
        </p:nvSpPr>
        <p:spPr/>
        <p:txBody>
          <a:bodyPr/>
          <a:lstStyle/>
          <a:p>
            <a:endParaRPr lang="zh-TW" altLang="en-US"/>
          </a:p>
        </p:txBody>
      </p:sp>
      <p:sp>
        <p:nvSpPr>
          <p:cNvPr id="4" name="投影片編號版面配置區 3">
            <a:extLst>
              <a:ext uri="{FF2B5EF4-FFF2-40B4-BE49-F238E27FC236}">
                <a16:creationId xmlns:a16="http://schemas.microsoft.com/office/drawing/2014/main" id="{0F966856-7066-7C77-C5E5-503DF80C3191}"/>
              </a:ext>
            </a:extLst>
          </p:cNvPr>
          <p:cNvSpPr>
            <a:spLocks noGrp="1"/>
          </p:cNvSpPr>
          <p:nvPr>
            <p:ph type="sldNum" sz="quarter" idx="12"/>
          </p:nvPr>
        </p:nvSpPr>
        <p:spPr/>
        <p:txBody>
          <a:bodyPr/>
          <a:lstStyle/>
          <a:p>
            <a:fld id="{AC92F197-9532-471B-9190-14BFE04B8C83}" type="slidenum">
              <a:rPr lang="zh-TW" altLang="en-US" smtClean="0"/>
              <a:pPr/>
              <a:t>89</a:t>
            </a:fld>
            <a:endParaRPr lang="zh-TW" altLang="en-US"/>
          </a:p>
        </p:txBody>
      </p:sp>
      <p:sp>
        <p:nvSpPr>
          <p:cNvPr id="5" name="文字方塊 4">
            <a:extLst>
              <a:ext uri="{FF2B5EF4-FFF2-40B4-BE49-F238E27FC236}">
                <a16:creationId xmlns:a16="http://schemas.microsoft.com/office/drawing/2014/main" id="{7D3E35EF-679F-AA92-A64D-2DE92EA4E8D4}"/>
              </a:ext>
            </a:extLst>
          </p:cNvPr>
          <p:cNvSpPr txBox="1"/>
          <p:nvPr/>
        </p:nvSpPr>
        <p:spPr>
          <a:xfrm>
            <a:off x="2195430" y="940525"/>
            <a:ext cx="9212799" cy="2554545"/>
          </a:xfrm>
          <a:prstGeom prst="rect">
            <a:avLst/>
          </a:prstGeom>
          <a:noFill/>
        </p:spPr>
        <p:txBody>
          <a:bodyPr wrap="square" rtlCol="0">
            <a:spAutoFit/>
          </a:bodyPr>
          <a:lstStyle/>
          <a:p>
            <a:r>
              <a:rPr lang="zh-TW" altLang="en-US" sz="4000" b="1" cap="all" spc="400" dirty="0">
                <a:solidFill>
                  <a:schemeClr val="accent2">
                    <a:lumMod val="50000"/>
                  </a:schemeClr>
                </a:solidFill>
                <a:latin typeface="+mj-ea"/>
                <a:ea typeface="+mj-ea"/>
                <a:cs typeface="Tunga" pitchFamily="2"/>
              </a:rPr>
              <a:t>兒童權利公約：定義與原則</a:t>
            </a:r>
            <a:endParaRPr lang="en-US" altLang="zh-TW" sz="4000" b="1" cap="all" spc="400" dirty="0">
              <a:solidFill>
                <a:schemeClr val="accent2">
                  <a:lumMod val="50000"/>
                </a:schemeClr>
              </a:solidFill>
              <a:latin typeface="+mj-ea"/>
              <a:ea typeface="+mj-ea"/>
              <a:cs typeface="Tunga" pitchFamily="2"/>
            </a:endParaRPr>
          </a:p>
          <a:p>
            <a:pPr marL="285750" indent="-285750" algn="just">
              <a:buFont typeface="Wingdings" panose="05000000000000000000" pitchFamily="2" charset="2"/>
              <a:buChar char="u"/>
            </a:pPr>
            <a:r>
              <a:rPr lang="zh-TW" altLang="en-US" sz="40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兒童：未滿十八歲之人（</a:t>
            </a:r>
            <a:r>
              <a:rPr lang="en-US" altLang="zh-TW" sz="40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§1</a:t>
            </a:r>
            <a:r>
              <a:rPr lang="zh-TW" altLang="en-US" sz="40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a:t>
            </a:r>
            <a:endParaRPr lang="en-US" altLang="zh-TW" sz="4000" cap="all" spc="400" dirty="0">
              <a:solidFill>
                <a:schemeClr val="accent2">
                  <a:lumMod val="50000"/>
                </a:schemeClr>
              </a:solidFill>
              <a:latin typeface="標楷體" panose="03000509000000000000" pitchFamily="65" charset="-120"/>
              <a:ea typeface="標楷體" panose="03000509000000000000" pitchFamily="65" charset="-120"/>
              <a:cs typeface="Tunga" pitchFamily="2"/>
            </a:endParaRPr>
          </a:p>
          <a:p>
            <a:pPr marL="285750" indent="-285750" algn="just">
              <a:buFont typeface="Wingdings" panose="05000000000000000000" pitchFamily="2" charset="2"/>
              <a:buChar char="u"/>
            </a:pPr>
            <a:r>
              <a:rPr lang="zh-TW" altLang="en-US" sz="40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兒童利益優先考量原則（</a:t>
            </a:r>
            <a:r>
              <a:rPr lang="en-US" altLang="zh-TW" sz="40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§3I</a:t>
            </a:r>
            <a:r>
              <a:rPr lang="zh-TW" altLang="en-US" sz="40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、民法第</a:t>
            </a:r>
            <a:r>
              <a:rPr lang="en-US" altLang="zh-TW" sz="40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1055</a:t>
            </a:r>
            <a:r>
              <a:rPr lang="zh-TW" altLang="en-US" sz="40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條之</a:t>
            </a:r>
            <a:r>
              <a:rPr lang="en-US" altLang="zh-TW" sz="40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1</a:t>
            </a:r>
            <a:r>
              <a:rPr lang="zh-TW" altLang="en-US" sz="40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a:t>
            </a:r>
            <a:endParaRPr lang="en-US" altLang="zh-TW" sz="4000" cap="all" spc="400" dirty="0">
              <a:solidFill>
                <a:schemeClr val="accent2">
                  <a:lumMod val="50000"/>
                </a:schemeClr>
              </a:solidFill>
              <a:latin typeface="標楷體" panose="03000509000000000000" pitchFamily="65" charset="-120"/>
              <a:ea typeface="標楷體" panose="03000509000000000000" pitchFamily="65" charset="-120"/>
              <a:cs typeface="Tunga" pitchFamily="2"/>
            </a:endParaRPr>
          </a:p>
        </p:txBody>
      </p:sp>
    </p:spTree>
    <p:extLst>
      <p:ext uri="{BB962C8B-B14F-4D97-AF65-F5344CB8AC3E}">
        <p14:creationId xmlns:p14="http://schemas.microsoft.com/office/powerpoint/2010/main" val="21907355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EC713-3187-E59A-E8BD-C4E944F23174}"/>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6F5C8AE9-4D72-6DBA-DBCE-8B7EE6C7BA8C}"/>
              </a:ext>
            </a:extLst>
          </p:cNvPr>
          <p:cNvSpPr>
            <a:spLocks noGrp="1"/>
          </p:cNvSpPr>
          <p:nvPr>
            <p:ph type="title"/>
          </p:nvPr>
        </p:nvSpPr>
        <p:spPr>
          <a:xfrm>
            <a:off x="609199" y="231099"/>
            <a:ext cx="10973601" cy="1630401"/>
          </a:xfrm>
        </p:spPr>
        <p:txBody>
          <a:bodyPr/>
          <a:lstStyle/>
          <a:p>
            <a:pPr algn="ctr"/>
            <a:r>
              <a:rPr lang="zh-TW" altLang="en-US" sz="5500" b="1" dirty="0">
                <a:solidFill>
                  <a:schemeClr val="tx1">
                    <a:lumMod val="10000"/>
                  </a:schemeClr>
                </a:solidFill>
                <a:latin typeface="Gen Jyuu Gothic Bold" charset="-120"/>
                <a:ea typeface="Gen Jyuu Gothic Bold" charset="-120"/>
                <a:cs typeface="Gen Jyuu Gothic Bold" charset="-120"/>
              </a:rPr>
              <a:t>北市</a:t>
            </a:r>
            <a:r>
              <a:rPr lang="zh-TW" altLang="en-US" sz="5500" b="1" dirty="0">
                <a:solidFill>
                  <a:schemeClr val="tx1">
                    <a:lumMod val="10000"/>
                  </a:schemeClr>
                </a:solidFill>
              </a:rPr>
              <a:t>高中師被學生吐口水還挨</a:t>
            </a:r>
            <a:r>
              <a:rPr lang="zh-TW" altLang="en-US" sz="5500" b="1" dirty="0">
                <a:solidFill>
                  <a:schemeClr val="tx1">
                    <a:lumMod val="10000"/>
                  </a:schemeClr>
                </a:solidFill>
                <a:latin typeface="+mj-ea"/>
                <a:ea typeface="+mj-ea"/>
              </a:rPr>
              <a:t>揍</a:t>
            </a:r>
            <a:br>
              <a:rPr lang="en-US" altLang="zh-TW" sz="5500" b="1" dirty="0">
                <a:solidFill>
                  <a:schemeClr val="tx1">
                    <a:lumMod val="10000"/>
                  </a:schemeClr>
                </a:solidFill>
              </a:rPr>
            </a:br>
            <a:r>
              <a:rPr lang="zh-TW" altLang="en-US" sz="5500" b="1" dirty="0">
                <a:solidFill>
                  <a:schemeClr val="tx1">
                    <a:lumMod val="10000"/>
                  </a:schemeClr>
                </a:solidFill>
              </a:rPr>
              <a:t>教育局：將給予慰問金、諮商</a:t>
            </a:r>
          </a:p>
        </p:txBody>
      </p:sp>
      <p:sp>
        <p:nvSpPr>
          <p:cNvPr id="4" name="文字方塊 3">
            <a:hlinkClick r:id="rId2"/>
            <a:extLst>
              <a:ext uri="{FF2B5EF4-FFF2-40B4-BE49-F238E27FC236}">
                <a16:creationId xmlns:a16="http://schemas.microsoft.com/office/drawing/2014/main" id="{A4AD5842-8B87-ED09-7D6C-57C04D5496F9}"/>
              </a:ext>
            </a:extLst>
          </p:cNvPr>
          <p:cNvSpPr txBox="1"/>
          <p:nvPr/>
        </p:nvSpPr>
        <p:spPr>
          <a:xfrm>
            <a:off x="8001001" y="5672502"/>
            <a:ext cx="4034936" cy="276999"/>
          </a:xfrm>
          <a:prstGeom prst="rect">
            <a:avLst/>
          </a:prstGeom>
          <a:noFill/>
        </p:spPr>
        <p:txBody>
          <a:bodyPr wrap="square" rtlCol="0">
            <a:spAutoFit/>
          </a:bodyPr>
          <a:lstStyle/>
          <a:p>
            <a:endParaRPr lang="zh-TW" altLang="en-US" sz="1200" b="1" dirty="0">
              <a:solidFill>
                <a:srgbClr val="000000"/>
              </a:solidFill>
              <a:latin typeface="+mj-ea"/>
              <a:ea typeface="+mj-ea"/>
            </a:endParaRPr>
          </a:p>
        </p:txBody>
      </p:sp>
      <p:sp>
        <p:nvSpPr>
          <p:cNvPr id="3" name="矩形 2"/>
          <p:cNvSpPr/>
          <p:nvPr/>
        </p:nvSpPr>
        <p:spPr>
          <a:xfrm>
            <a:off x="457200" y="1740080"/>
            <a:ext cx="7543801" cy="5016758"/>
          </a:xfrm>
          <a:prstGeom prst="rect">
            <a:avLst/>
          </a:prstGeom>
          <a:solidFill>
            <a:schemeClr val="bg1"/>
          </a:solidFill>
        </p:spPr>
        <p:txBody>
          <a:bodyPr wrap="square">
            <a:spAutoFit/>
          </a:bodyPr>
          <a:lstStyle/>
          <a:p>
            <a:r>
              <a:rPr lang="zh-TW" altLang="en-US" sz="2000" b="1" dirty="0">
                <a:solidFill>
                  <a:srgbClr val="000000"/>
                </a:solidFill>
                <a:latin typeface="+mj-ea"/>
                <a:ea typeface="+mj-ea"/>
              </a:rPr>
              <a:t>台北市某高中學生在課堂上疑不服科任老師管教，情緒失控，衝上前吐口水、毆打老師，該師多處紅腫受傷，校方事後先讓家長將學生帶回。北市教育局今表示，會協助學校後續輔導，受傷老師部分也會依法給予受傷慰問金，有需要也會提供相關諮商。</a:t>
            </a:r>
          </a:p>
          <a:p>
            <a:endParaRPr lang="zh-TW" altLang="en-US" sz="2000" b="1" dirty="0">
              <a:solidFill>
                <a:srgbClr val="000000"/>
              </a:solidFill>
              <a:latin typeface="+mj-ea"/>
              <a:ea typeface="+mj-ea"/>
            </a:endParaRPr>
          </a:p>
          <a:p>
            <a:r>
              <a:rPr lang="zh-TW" altLang="en-US" sz="2000" b="1" dirty="0">
                <a:solidFill>
                  <a:srgbClr val="000000"/>
                </a:solidFill>
                <a:latin typeface="+mj-ea"/>
                <a:ea typeface="+mj-ea"/>
              </a:rPr>
              <a:t>教育局表示，該生為特教生，校方第一時間已經處理全班學生團體輔導，該生目前由家長同意在家學習及照顧，待情緒穩定後再返校上課，校方也有向教育局聯繫申請特教資源，做情緒障礙學生專業介入協助，學校會依據身心障礙學生正向行為支持三級預防計畫，給予該生最大個別化正向支持，減少該生行為問題，也同時避免造成班級學習氛圍問題。</a:t>
            </a:r>
          </a:p>
          <a:p>
            <a:endParaRPr lang="zh-TW" altLang="en-US" sz="2000" b="1" dirty="0">
              <a:solidFill>
                <a:srgbClr val="000000"/>
              </a:solidFill>
              <a:latin typeface="+mj-ea"/>
              <a:ea typeface="+mj-ea"/>
            </a:endParaRPr>
          </a:p>
          <a:p>
            <a:r>
              <a:rPr lang="zh-TW" altLang="en-US" sz="2000" b="1" dirty="0">
                <a:solidFill>
                  <a:srgbClr val="000000"/>
                </a:solidFill>
                <a:latin typeface="+mj-ea"/>
                <a:ea typeface="+mj-ea"/>
              </a:rPr>
              <a:t>另針對遭攻擊老師，教育局說，將視就醫後的狀況，依「公務人員執行職務意外傷亡慰問金發給辦法」按需治療的情形發給受傷慰問金，教師研習中心也有提供教師個人或家庭專業心理諮商及紓壓輔導課程等支持服務，教師有需要教育局都可協助。</a:t>
            </a:r>
          </a:p>
        </p:txBody>
      </p:sp>
      <p:pic>
        <p:nvPicPr>
          <p:cNvPr id="1026" name="Picture 2">
            <a:hlinkClick r:id="rId3"/>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1699" r="10971"/>
          <a:stretch/>
        </p:blipFill>
        <p:spPr bwMode="auto">
          <a:xfrm>
            <a:off x="8086726" y="2468493"/>
            <a:ext cx="3543300" cy="3062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等腰三角形 5">
            <a:hlinkClick r:id="rId3"/>
          </p:cNvPr>
          <p:cNvSpPr/>
          <p:nvPr/>
        </p:nvSpPr>
        <p:spPr>
          <a:xfrm rot="5400000">
            <a:off x="11165394" y="4677858"/>
            <a:ext cx="333919" cy="381000"/>
          </a:xfrm>
          <a:prstGeom prst="triangle">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zh-TW" altLang="en-US"/>
          </a:p>
        </p:txBody>
      </p:sp>
      <p:sp>
        <p:nvSpPr>
          <p:cNvPr id="7" name="投影片編號版面配置區 6">
            <a:extLst>
              <a:ext uri="{FF2B5EF4-FFF2-40B4-BE49-F238E27FC236}">
                <a16:creationId xmlns:a16="http://schemas.microsoft.com/office/drawing/2014/main" id="{8A7FF92E-4C52-2B26-56B2-B027ACE91A21}"/>
              </a:ext>
            </a:extLst>
          </p:cNvPr>
          <p:cNvSpPr>
            <a:spLocks noGrp="1"/>
          </p:cNvSpPr>
          <p:nvPr>
            <p:ph type="sldNum" idx="12"/>
          </p:nvPr>
        </p:nvSpPr>
        <p:spPr/>
        <p:txBody>
          <a:bodyPr/>
          <a:lstStyle/>
          <a:p>
            <a:fld id="{00000000-1234-1234-1234-123412341234}" type="slidenum">
              <a:rPr lang="en" smtClean="0"/>
              <a:pPr/>
              <a:t>9</a:t>
            </a:fld>
            <a:endParaRPr lang="en" dirty="0"/>
          </a:p>
        </p:txBody>
      </p:sp>
    </p:spTree>
    <p:extLst>
      <p:ext uri="{BB962C8B-B14F-4D97-AF65-F5344CB8AC3E}">
        <p14:creationId xmlns:p14="http://schemas.microsoft.com/office/powerpoint/2010/main" val="341042322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932D0FC-795C-7C48-9C82-BE4DED89441A}"/>
              </a:ext>
            </a:extLst>
          </p:cNvPr>
          <p:cNvSpPr>
            <a:spLocks noGrp="1"/>
          </p:cNvSpPr>
          <p:nvPr>
            <p:ph type="title"/>
          </p:nvPr>
        </p:nvSpPr>
        <p:spPr/>
        <p:txBody>
          <a:bodyPr/>
          <a:lstStyle/>
          <a:p>
            <a:endParaRPr lang="zh-TW" altLang="en-US"/>
          </a:p>
        </p:txBody>
      </p:sp>
      <p:sp>
        <p:nvSpPr>
          <p:cNvPr id="3" name="文字版面配置區 2">
            <a:extLst>
              <a:ext uri="{FF2B5EF4-FFF2-40B4-BE49-F238E27FC236}">
                <a16:creationId xmlns:a16="http://schemas.microsoft.com/office/drawing/2014/main" id="{D8408433-D06E-391E-E604-98CC7011F161}"/>
              </a:ext>
            </a:extLst>
          </p:cNvPr>
          <p:cNvSpPr>
            <a:spLocks noGrp="1"/>
          </p:cNvSpPr>
          <p:nvPr>
            <p:ph type="body" idx="1"/>
          </p:nvPr>
        </p:nvSpPr>
        <p:spPr/>
        <p:txBody>
          <a:bodyPr/>
          <a:lstStyle/>
          <a:p>
            <a:endParaRPr lang="zh-TW" altLang="en-US"/>
          </a:p>
        </p:txBody>
      </p:sp>
      <p:sp>
        <p:nvSpPr>
          <p:cNvPr id="4" name="投影片編號版面配置區 3">
            <a:extLst>
              <a:ext uri="{FF2B5EF4-FFF2-40B4-BE49-F238E27FC236}">
                <a16:creationId xmlns:a16="http://schemas.microsoft.com/office/drawing/2014/main" id="{0F966856-7066-7C77-C5E5-503DF80C3191}"/>
              </a:ext>
            </a:extLst>
          </p:cNvPr>
          <p:cNvSpPr>
            <a:spLocks noGrp="1"/>
          </p:cNvSpPr>
          <p:nvPr>
            <p:ph type="sldNum" sz="quarter" idx="12"/>
          </p:nvPr>
        </p:nvSpPr>
        <p:spPr/>
        <p:txBody>
          <a:bodyPr/>
          <a:lstStyle/>
          <a:p>
            <a:fld id="{AC92F197-9532-471B-9190-14BFE04B8C83}" type="slidenum">
              <a:rPr lang="zh-TW" altLang="en-US" smtClean="0"/>
              <a:pPr/>
              <a:t>90</a:t>
            </a:fld>
            <a:endParaRPr lang="zh-TW" altLang="en-US"/>
          </a:p>
        </p:txBody>
      </p:sp>
      <p:sp>
        <p:nvSpPr>
          <p:cNvPr id="5" name="文字方塊 4">
            <a:extLst>
              <a:ext uri="{FF2B5EF4-FFF2-40B4-BE49-F238E27FC236}">
                <a16:creationId xmlns:a16="http://schemas.microsoft.com/office/drawing/2014/main" id="{7D3E35EF-679F-AA92-A64D-2DE92EA4E8D4}"/>
              </a:ext>
            </a:extLst>
          </p:cNvPr>
          <p:cNvSpPr txBox="1"/>
          <p:nvPr/>
        </p:nvSpPr>
        <p:spPr>
          <a:xfrm>
            <a:off x="2195430" y="940525"/>
            <a:ext cx="9383952" cy="2862322"/>
          </a:xfrm>
          <a:prstGeom prst="rect">
            <a:avLst/>
          </a:prstGeom>
          <a:noFill/>
        </p:spPr>
        <p:txBody>
          <a:bodyPr wrap="square" rtlCol="0">
            <a:spAutoFit/>
          </a:bodyPr>
          <a:lstStyle/>
          <a:p>
            <a:r>
              <a:rPr lang="zh-TW" altLang="en-US" sz="3600" b="1" cap="all" spc="400" dirty="0">
                <a:solidFill>
                  <a:schemeClr val="accent2">
                    <a:lumMod val="50000"/>
                  </a:schemeClr>
                </a:solidFill>
                <a:latin typeface="+mj-ea"/>
                <a:ea typeface="+mj-ea"/>
                <a:cs typeface="Tunga" pitchFamily="2"/>
              </a:rPr>
              <a:t>兒童權利公約：學校教育有關</a:t>
            </a:r>
            <a:r>
              <a:rPr lang="en-US" altLang="zh-TW" sz="3600" b="1" cap="all" spc="400" dirty="0">
                <a:solidFill>
                  <a:schemeClr val="accent2">
                    <a:lumMod val="50000"/>
                  </a:schemeClr>
                </a:solidFill>
                <a:latin typeface="+mj-ea"/>
                <a:ea typeface="+mj-ea"/>
                <a:cs typeface="Tunga" pitchFamily="2"/>
              </a:rPr>
              <a:t>-1</a:t>
            </a:r>
          </a:p>
          <a:p>
            <a:pPr marL="285750" indent="-285750" algn="just">
              <a:buFont typeface="Wingdings" panose="05000000000000000000" pitchFamily="2" charset="2"/>
              <a:buChar char="u"/>
            </a:pPr>
            <a:r>
              <a:rPr lang="zh-TW" altLang="en-US" sz="36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兒童應有自由表示意見之權利（</a:t>
            </a:r>
            <a:r>
              <a:rPr lang="en-US" altLang="zh-TW" sz="36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§13I</a:t>
            </a:r>
            <a:r>
              <a:rPr lang="zh-TW" altLang="en-US" sz="36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a:t>
            </a:r>
          </a:p>
          <a:p>
            <a:pPr marL="285750" indent="-285750" algn="just">
              <a:buFont typeface="Wingdings" panose="05000000000000000000" pitchFamily="2" charset="2"/>
              <a:buChar char="u"/>
            </a:pPr>
            <a:r>
              <a:rPr lang="zh-TW" altLang="en-US" sz="36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締約國應採取一切適當措施，確保學校執行紀律之方式，係符合兒童之</a:t>
            </a:r>
            <a:br>
              <a:rPr lang="zh-TW" altLang="en-US" sz="36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br>
            <a:r>
              <a:rPr lang="zh-TW" altLang="en-US" sz="36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人格尊嚴及本公約規定（</a:t>
            </a:r>
            <a:r>
              <a:rPr lang="en-US" altLang="zh-TW" sz="36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§28Ⅱ</a:t>
            </a:r>
            <a:r>
              <a:rPr lang="zh-TW" altLang="en-US" sz="36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a:t>
            </a:r>
            <a:endParaRPr lang="en-US" altLang="zh-TW" sz="3600" cap="all" spc="400" dirty="0">
              <a:solidFill>
                <a:schemeClr val="accent2">
                  <a:lumMod val="50000"/>
                </a:schemeClr>
              </a:solidFill>
              <a:latin typeface="標楷體" panose="03000509000000000000" pitchFamily="65" charset="-120"/>
              <a:ea typeface="標楷體" panose="03000509000000000000" pitchFamily="65" charset="-120"/>
              <a:cs typeface="Tunga" pitchFamily="2"/>
            </a:endParaRPr>
          </a:p>
        </p:txBody>
      </p:sp>
    </p:spTree>
    <p:extLst>
      <p:ext uri="{BB962C8B-B14F-4D97-AF65-F5344CB8AC3E}">
        <p14:creationId xmlns:p14="http://schemas.microsoft.com/office/powerpoint/2010/main" val="418752843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932D0FC-795C-7C48-9C82-BE4DED89441A}"/>
              </a:ext>
            </a:extLst>
          </p:cNvPr>
          <p:cNvSpPr>
            <a:spLocks noGrp="1"/>
          </p:cNvSpPr>
          <p:nvPr>
            <p:ph type="title"/>
          </p:nvPr>
        </p:nvSpPr>
        <p:spPr/>
        <p:txBody>
          <a:bodyPr/>
          <a:lstStyle/>
          <a:p>
            <a:endParaRPr lang="zh-TW" altLang="en-US"/>
          </a:p>
        </p:txBody>
      </p:sp>
      <p:sp>
        <p:nvSpPr>
          <p:cNvPr id="3" name="文字版面配置區 2">
            <a:extLst>
              <a:ext uri="{FF2B5EF4-FFF2-40B4-BE49-F238E27FC236}">
                <a16:creationId xmlns:a16="http://schemas.microsoft.com/office/drawing/2014/main" id="{D8408433-D06E-391E-E604-98CC7011F161}"/>
              </a:ext>
            </a:extLst>
          </p:cNvPr>
          <p:cNvSpPr>
            <a:spLocks noGrp="1"/>
          </p:cNvSpPr>
          <p:nvPr>
            <p:ph type="body" idx="1"/>
          </p:nvPr>
        </p:nvSpPr>
        <p:spPr/>
        <p:txBody>
          <a:bodyPr/>
          <a:lstStyle/>
          <a:p>
            <a:endParaRPr lang="zh-TW" altLang="en-US"/>
          </a:p>
        </p:txBody>
      </p:sp>
      <p:sp>
        <p:nvSpPr>
          <p:cNvPr id="4" name="投影片編號版面配置區 3">
            <a:extLst>
              <a:ext uri="{FF2B5EF4-FFF2-40B4-BE49-F238E27FC236}">
                <a16:creationId xmlns:a16="http://schemas.microsoft.com/office/drawing/2014/main" id="{0F966856-7066-7C77-C5E5-503DF80C3191}"/>
              </a:ext>
            </a:extLst>
          </p:cNvPr>
          <p:cNvSpPr>
            <a:spLocks noGrp="1"/>
          </p:cNvSpPr>
          <p:nvPr>
            <p:ph type="sldNum" sz="quarter" idx="12"/>
          </p:nvPr>
        </p:nvSpPr>
        <p:spPr/>
        <p:txBody>
          <a:bodyPr/>
          <a:lstStyle/>
          <a:p>
            <a:fld id="{AC92F197-9532-471B-9190-14BFE04B8C83}" type="slidenum">
              <a:rPr lang="zh-TW" altLang="en-US" smtClean="0"/>
              <a:pPr/>
              <a:t>91</a:t>
            </a:fld>
            <a:endParaRPr lang="zh-TW" altLang="en-US"/>
          </a:p>
        </p:txBody>
      </p:sp>
      <p:sp>
        <p:nvSpPr>
          <p:cNvPr id="5" name="文字方塊 4">
            <a:extLst>
              <a:ext uri="{FF2B5EF4-FFF2-40B4-BE49-F238E27FC236}">
                <a16:creationId xmlns:a16="http://schemas.microsoft.com/office/drawing/2014/main" id="{7D3E35EF-679F-AA92-A64D-2DE92EA4E8D4}"/>
              </a:ext>
            </a:extLst>
          </p:cNvPr>
          <p:cNvSpPr txBox="1"/>
          <p:nvPr/>
        </p:nvSpPr>
        <p:spPr>
          <a:xfrm>
            <a:off x="2195429" y="940524"/>
            <a:ext cx="9610289" cy="4031873"/>
          </a:xfrm>
          <a:prstGeom prst="rect">
            <a:avLst/>
          </a:prstGeom>
          <a:noFill/>
        </p:spPr>
        <p:txBody>
          <a:bodyPr wrap="square" rtlCol="0">
            <a:spAutoFit/>
          </a:bodyPr>
          <a:lstStyle/>
          <a:p>
            <a:r>
              <a:rPr lang="zh-TW" altLang="en-US" sz="3200" b="1" cap="all" spc="400" dirty="0">
                <a:solidFill>
                  <a:schemeClr val="accent2">
                    <a:lumMod val="50000"/>
                  </a:schemeClr>
                </a:solidFill>
                <a:latin typeface="+mj-ea"/>
                <a:ea typeface="+mj-ea"/>
                <a:cs typeface="Tunga" pitchFamily="2"/>
              </a:rPr>
              <a:t>兒童權利公約：學校教育有關</a:t>
            </a:r>
            <a:r>
              <a:rPr lang="en-US" altLang="zh-TW" sz="3200" b="1" cap="all" spc="400" dirty="0">
                <a:solidFill>
                  <a:schemeClr val="accent2">
                    <a:lumMod val="50000"/>
                  </a:schemeClr>
                </a:solidFill>
                <a:latin typeface="+mj-ea"/>
                <a:ea typeface="+mj-ea"/>
                <a:cs typeface="Tunga" pitchFamily="2"/>
              </a:rPr>
              <a:t>-2</a:t>
            </a:r>
          </a:p>
          <a:p>
            <a:pPr marL="285750" indent="-285750">
              <a:buFont typeface="Wingdings" panose="05000000000000000000" pitchFamily="2" charset="2"/>
              <a:buChar char="u"/>
            </a:pPr>
            <a:r>
              <a:rPr lang="zh-TW" altLang="en-US"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第</a:t>
            </a:r>
            <a:r>
              <a:rPr lang="en-US" altLang="zh-TW"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31</a:t>
            </a:r>
            <a:r>
              <a:rPr lang="zh-TW" altLang="en-US"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條</a:t>
            </a:r>
            <a:br>
              <a:rPr lang="zh-TW" altLang="en-US"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br>
            <a:r>
              <a:rPr lang="en-US" altLang="zh-TW"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1.</a:t>
            </a:r>
            <a:r>
              <a:rPr lang="zh-TW" altLang="en-US"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締約國承認兒童享有</a:t>
            </a:r>
            <a:r>
              <a:rPr lang="zh-TW" altLang="en-US" sz="3200" b="1" cap="all" spc="400" dirty="0">
                <a:solidFill>
                  <a:schemeClr val="accent2">
                    <a:lumMod val="50000"/>
                  </a:schemeClr>
                </a:solidFill>
                <a:latin typeface="+mj-ea"/>
                <a:ea typeface="+mj-ea"/>
                <a:cs typeface="Tunga" pitchFamily="2"/>
              </a:rPr>
              <a:t>休息</a:t>
            </a:r>
            <a:r>
              <a:rPr lang="zh-TW" altLang="en-US"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及</a:t>
            </a:r>
            <a:r>
              <a:rPr lang="zh-TW" altLang="en-US" sz="3200" b="1" cap="all" spc="400" dirty="0">
                <a:solidFill>
                  <a:schemeClr val="accent2">
                    <a:lumMod val="50000"/>
                  </a:schemeClr>
                </a:solidFill>
                <a:latin typeface="+mj-ea"/>
                <a:ea typeface="+mj-ea"/>
                <a:cs typeface="Tunga" pitchFamily="2"/>
              </a:rPr>
              <a:t>休閒</a:t>
            </a:r>
            <a:r>
              <a:rPr lang="zh-TW" altLang="en-US"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之權利；有從事適合其年齡之</a:t>
            </a:r>
            <a:r>
              <a:rPr lang="zh-TW" altLang="en-US" sz="3200" b="1" cap="all" spc="400" dirty="0">
                <a:solidFill>
                  <a:schemeClr val="accent2">
                    <a:lumMod val="50000"/>
                  </a:schemeClr>
                </a:solidFill>
                <a:latin typeface="+mj-ea"/>
                <a:ea typeface="+mj-ea"/>
                <a:cs typeface="Tunga" pitchFamily="2"/>
              </a:rPr>
              <a:t>遊戲</a:t>
            </a:r>
            <a:r>
              <a:rPr lang="zh-TW" altLang="en-US"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與</a:t>
            </a:r>
            <a:r>
              <a:rPr lang="zh-TW" altLang="en-US" sz="3200" b="1" cap="all" spc="400" dirty="0">
                <a:solidFill>
                  <a:schemeClr val="accent2">
                    <a:lumMod val="50000"/>
                  </a:schemeClr>
                </a:solidFill>
                <a:latin typeface="+mj-ea"/>
                <a:ea typeface="+mj-ea"/>
                <a:cs typeface="Tunga" pitchFamily="2"/>
              </a:rPr>
              <a:t>娛樂</a:t>
            </a:r>
            <a:r>
              <a:rPr lang="zh-TW" altLang="en-US"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活動之權利，以及自由參加</a:t>
            </a:r>
            <a:r>
              <a:rPr lang="zh-TW" altLang="en-US" sz="3200" b="1" cap="all" spc="400" dirty="0">
                <a:solidFill>
                  <a:schemeClr val="accent2">
                    <a:lumMod val="50000"/>
                  </a:schemeClr>
                </a:solidFill>
                <a:latin typeface="+mj-ea"/>
                <a:ea typeface="+mj-ea"/>
                <a:cs typeface="Tunga" pitchFamily="2"/>
              </a:rPr>
              <a:t>文化生活</a:t>
            </a:r>
            <a:r>
              <a:rPr lang="zh-TW" altLang="en-US"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與</a:t>
            </a:r>
            <a:r>
              <a:rPr lang="zh-TW" altLang="en-US" sz="3200" b="1" cap="all" spc="400" dirty="0">
                <a:solidFill>
                  <a:schemeClr val="accent2">
                    <a:lumMod val="50000"/>
                  </a:schemeClr>
                </a:solidFill>
                <a:latin typeface="+mj-ea"/>
                <a:ea typeface="+mj-ea"/>
                <a:cs typeface="Tunga" pitchFamily="2"/>
              </a:rPr>
              <a:t>藝術活動</a:t>
            </a:r>
            <a:r>
              <a:rPr lang="zh-TW" altLang="en-US"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之權利。</a:t>
            </a:r>
            <a:br>
              <a:rPr lang="zh-TW" altLang="en-US"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br>
            <a:r>
              <a:rPr lang="en-US" altLang="zh-TW"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2.</a:t>
            </a:r>
            <a:r>
              <a:rPr lang="zh-TW" altLang="en-US"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締約國應尊重並促進兒童充分參加文化與藝術生活之權利，並應鼓勵提供適當之文化、藝術、娛樂以及休閒活動之平等機會。</a:t>
            </a:r>
            <a:endParaRPr lang="en-US" altLang="zh-TW" sz="3200" cap="all" spc="400" dirty="0">
              <a:solidFill>
                <a:schemeClr val="accent2">
                  <a:lumMod val="50000"/>
                </a:schemeClr>
              </a:solidFill>
              <a:latin typeface="標楷體" panose="03000509000000000000" pitchFamily="65" charset="-120"/>
              <a:ea typeface="標楷體" panose="03000509000000000000" pitchFamily="65" charset="-120"/>
              <a:cs typeface="Tunga" pitchFamily="2"/>
            </a:endParaRPr>
          </a:p>
        </p:txBody>
      </p:sp>
    </p:spTree>
    <p:extLst>
      <p:ext uri="{BB962C8B-B14F-4D97-AF65-F5344CB8AC3E}">
        <p14:creationId xmlns:p14="http://schemas.microsoft.com/office/powerpoint/2010/main" val="406138666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932D0FC-795C-7C48-9C82-BE4DED89441A}"/>
              </a:ext>
            </a:extLst>
          </p:cNvPr>
          <p:cNvSpPr>
            <a:spLocks noGrp="1"/>
          </p:cNvSpPr>
          <p:nvPr>
            <p:ph type="title"/>
          </p:nvPr>
        </p:nvSpPr>
        <p:spPr/>
        <p:txBody>
          <a:bodyPr/>
          <a:lstStyle/>
          <a:p>
            <a:endParaRPr lang="zh-TW" altLang="en-US"/>
          </a:p>
        </p:txBody>
      </p:sp>
      <p:sp>
        <p:nvSpPr>
          <p:cNvPr id="3" name="文字版面配置區 2">
            <a:extLst>
              <a:ext uri="{FF2B5EF4-FFF2-40B4-BE49-F238E27FC236}">
                <a16:creationId xmlns:a16="http://schemas.microsoft.com/office/drawing/2014/main" id="{D8408433-D06E-391E-E604-98CC7011F161}"/>
              </a:ext>
            </a:extLst>
          </p:cNvPr>
          <p:cNvSpPr>
            <a:spLocks noGrp="1"/>
          </p:cNvSpPr>
          <p:nvPr>
            <p:ph type="body" idx="1"/>
          </p:nvPr>
        </p:nvSpPr>
        <p:spPr/>
        <p:txBody>
          <a:bodyPr/>
          <a:lstStyle/>
          <a:p>
            <a:endParaRPr lang="zh-TW" altLang="en-US"/>
          </a:p>
        </p:txBody>
      </p:sp>
      <p:sp>
        <p:nvSpPr>
          <p:cNvPr id="4" name="投影片編號版面配置區 3">
            <a:extLst>
              <a:ext uri="{FF2B5EF4-FFF2-40B4-BE49-F238E27FC236}">
                <a16:creationId xmlns:a16="http://schemas.microsoft.com/office/drawing/2014/main" id="{0F966856-7066-7C77-C5E5-503DF80C3191}"/>
              </a:ext>
            </a:extLst>
          </p:cNvPr>
          <p:cNvSpPr>
            <a:spLocks noGrp="1"/>
          </p:cNvSpPr>
          <p:nvPr>
            <p:ph type="sldNum" sz="quarter" idx="12"/>
          </p:nvPr>
        </p:nvSpPr>
        <p:spPr/>
        <p:txBody>
          <a:bodyPr/>
          <a:lstStyle/>
          <a:p>
            <a:fld id="{AC92F197-9532-471B-9190-14BFE04B8C83}" type="slidenum">
              <a:rPr lang="zh-TW" altLang="en-US" smtClean="0"/>
              <a:pPr/>
              <a:t>92</a:t>
            </a:fld>
            <a:endParaRPr lang="zh-TW" altLang="en-US"/>
          </a:p>
        </p:txBody>
      </p:sp>
      <p:sp>
        <p:nvSpPr>
          <p:cNvPr id="5" name="文字方塊 4">
            <a:extLst>
              <a:ext uri="{FF2B5EF4-FFF2-40B4-BE49-F238E27FC236}">
                <a16:creationId xmlns:a16="http://schemas.microsoft.com/office/drawing/2014/main" id="{7D3E35EF-679F-AA92-A64D-2DE92EA4E8D4}"/>
              </a:ext>
            </a:extLst>
          </p:cNvPr>
          <p:cNvSpPr txBox="1"/>
          <p:nvPr/>
        </p:nvSpPr>
        <p:spPr>
          <a:xfrm>
            <a:off x="2195430" y="940525"/>
            <a:ext cx="7532915" cy="5663089"/>
          </a:xfrm>
          <a:prstGeom prst="rect">
            <a:avLst/>
          </a:prstGeom>
          <a:noFill/>
        </p:spPr>
        <p:txBody>
          <a:bodyPr wrap="square" rtlCol="0">
            <a:spAutoFit/>
          </a:bodyPr>
          <a:lstStyle/>
          <a:p>
            <a:r>
              <a:rPr lang="zh-TW" altLang="en-US" sz="2800" b="1" cap="all" spc="400" dirty="0">
                <a:solidFill>
                  <a:schemeClr val="accent2">
                    <a:lumMod val="50000"/>
                  </a:schemeClr>
                </a:solidFill>
                <a:latin typeface="+mj-ea"/>
                <a:ea typeface="+mj-ea"/>
                <a:cs typeface="Tunga" pitchFamily="2"/>
              </a:rPr>
              <a:t>兒童權利公約：學校教育有關</a:t>
            </a:r>
            <a:r>
              <a:rPr lang="en-US" altLang="zh-TW" sz="2800" b="1" cap="all" spc="400" dirty="0">
                <a:solidFill>
                  <a:schemeClr val="accent2">
                    <a:lumMod val="50000"/>
                  </a:schemeClr>
                </a:solidFill>
                <a:latin typeface="+mj-ea"/>
                <a:ea typeface="+mj-ea"/>
                <a:cs typeface="Tunga" pitchFamily="2"/>
              </a:rPr>
              <a:t>-3</a:t>
            </a:r>
            <a:r>
              <a:rPr lang="zh-TW" altLang="en-US" sz="2800" b="1" cap="all" spc="400" dirty="0">
                <a:solidFill>
                  <a:schemeClr val="accent2">
                    <a:lumMod val="50000"/>
                  </a:schemeClr>
                </a:solidFill>
                <a:latin typeface="+mj-ea"/>
                <a:ea typeface="+mj-ea"/>
                <a:cs typeface="Tunga" pitchFamily="2"/>
              </a:rPr>
              <a:t>：</a:t>
            </a:r>
            <a:endParaRPr lang="en-US" altLang="zh-TW" sz="2800" b="1" cap="all" spc="400" dirty="0">
              <a:solidFill>
                <a:schemeClr val="accent2">
                  <a:lumMod val="50000"/>
                </a:schemeClr>
              </a:solidFill>
              <a:latin typeface="+mj-ea"/>
              <a:ea typeface="+mj-ea"/>
              <a:cs typeface="Tunga" pitchFamily="2"/>
            </a:endParaRPr>
          </a:p>
          <a:p>
            <a:r>
              <a:rPr lang="zh-TW" altLang="en-US" sz="2800" b="1" cap="all" spc="400" dirty="0">
                <a:solidFill>
                  <a:schemeClr val="accent2">
                    <a:lumMod val="50000"/>
                  </a:schemeClr>
                </a:solidFill>
                <a:latin typeface="+mj-ea"/>
                <a:ea typeface="+mj-ea"/>
                <a:cs typeface="Tunga" pitchFamily="2"/>
              </a:rPr>
              <a:t>兒童教育之目標</a:t>
            </a:r>
            <a:endParaRPr lang="en-US" altLang="zh-TW" sz="2800" b="1" cap="all" spc="400" dirty="0">
              <a:solidFill>
                <a:schemeClr val="accent2">
                  <a:lumMod val="50000"/>
                </a:schemeClr>
              </a:solidFill>
              <a:latin typeface="+mj-ea"/>
              <a:ea typeface="+mj-ea"/>
              <a:cs typeface="Tunga" pitchFamily="2"/>
            </a:endParaRPr>
          </a:p>
          <a:p>
            <a:pPr marL="285750" indent="-285750">
              <a:buFont typeface="Wingdings" panose="05000000000000000000" pitchFamily="2" charset="2"/>
              <a:buChar char="u"/>
            </a:pPr>
            <a:r>
              <a:rPr lang="zh-TW" altLang="en-US"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第</a:t>
            </a:r>
            <a:r>
              <a:rPr lang="en-US" altLang="zh-TW"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29</a:t>
            </a:r>
            <a:r>
              <a:rPr lang="zh-TW" altLang="en-US"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條</a:t>
            </a:r>
            <a:br>
              <a:rPr lang="zh-TW" altLang="en-US"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br>
            <a:r>
              <a:rPr lang="en-US" altLang="zh-TW"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1.</a:t>
            </a:r>
            <a:r>
              <a:rPr lang="zh-TW" altLang="en-US"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締約國一致認為兒童教育之目標為：</a:t>
            </a:r>
            <a:br>
              <a:rPr lang="zh-TW" altLang="en-US"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br>
            <a:r>
              <a:rPr lang="zh-TW" altLang="en-US"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a:t>
            </a:r>
            <a:r>
              <a:rPr lang="en-US" altLang="zh-TW"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a</a:t>
            </a:r>
            <a:r>
              <a:rPr lang="zh-TW" altLang="en-US"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）使兒童之人格、才能以及精神、身體之潛能獲得最大程度之發展；</a:t>
            </a:r>
            <a:br>
              <a:rPr lang="zh-TW" altLang="en-US"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br>
            <a:r>
              <a:rPr lang="zh-TW" altLang="en-US"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a:t>
            </a:r>
            <a:r>
              <a:rPr lang="en-US" altLang="zh-TW"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b</a:t>
            </a:r>
            <a:r>
              <a:rPr lang="zh-TW" altLang="en-US"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）培養對人權、基本自由以及聯合國憲章所揭櫫各項原則之尊重；</a:t>
            </a:r>
            <a:br>
              <a:rPr lang="zh-TW" altLang="en-US"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br>
            <a:r>
              <a:rPr lang="zh-TW" altLang="en-US"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a:t>
            </a:r>
            <a:r>
              <a:rPr lang="en-US" altLang="zh-TW"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c</a:t>
            </a:r>
            <a:r>
              <a:rPr lang="zh-TW" altLang="en-US"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）培養對兒童之父母、兒童自身的文化認同、語言與價值觀，兒童所居住國家之民族價值觀、其原籍國以及不同於其本國文明之尊重；</a:t>
            </a:r>
            <a:br>
              <a:rPr lang="zh-TW" altLang="en-US"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br>
            <a:r>
              <a:rPr lang="zh-TW" altLang="en-US"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a:t>
            </a:r>
            <a:r>
              <a:rPr lang="en-US" altLang="zh-TW"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d</a:t>
            </a:r>
            <a:r>
              <a:rPr lang="zh-TW" altLang="en-US"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）培養兒童本著理解、和平、寬容、性別平等與所有人民、種族、民族、宗教及原住民間友好的精神，於自由社會中，過負責任之生活；</a:t>
            </a:r>
            <a:br>
              <a:rPr lang="zh-TW" altLang="en-US"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br>
            <a:r>
              <a:rPr lang="zh-TW" altLang="en-US"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a:t>
            </a:r>
            <a:r>
              <a:rPr lang="en-US" altLang="zh-TW"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e</a:t>
            </a:r>
            <a:r>
              <a:rPr lang="zh-TW" altLang="en-US"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）培養對自然環境的尊重。</a:t>
            </a:r>
            <a:br>
              <a:rPr lang="zh-TW" altLang="en-US"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br>
            <a:r>
              <a:rPr lang="en-US" altLang="zh-TW"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2.</a:t>
            </a:r>
            <a:r>
              <a:rPr lang="zh-TW" altLang="en-US"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本條或第 </a:t>
            </a:r>
            <a:r>
              <a:rPr lang="en-US" altLang="zh-TW"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28 </a:t>
            </a:r>
            <a:r>
              <a:rPr lang="zh-TW" altLang="en-US"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條之所有規定，皆不得被解釋為干涉個人與團體</a:t>
            </a:r>
            <a:r>
              <a:rPr lang="zh-TW" altLang="en-US" b="1"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設置</a:t>
            </a:r>
            <a:r>
              <a:rPr lang="zh-TW" altLang="en-US"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及</a:t>
            </a:r>
            <a:r>
              <a:rPr lang="zh-TW" altLang="en-US" b="1"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管理</a:t>
            </a:r>
            <a:r>
              <a:rPr lang="zh-TW" altLang="en-US"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教育機構之自由，惟須完全遵守本條第 </a:t>
            </a:r>
            <a:r>
              <a:rPr lang="en-US" altLang="zh-TW"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1 </a:t>
            </a:r>
            <a:r>
              <a:rPr lang="zh-TW" altLang="en-US"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項所規定之原則，並符合國家就該等機構所實施之教育所制定之最低標準。</a:t>
            </a:r>
            <a:endParaRPr lang="en-US" altLang="zh-TW" cap="all" spc="400" dirty="0">
              <a:solidFill>
                <a:schemeClr val="accent2">
                  <a:lumMod val="50000"/>
                </a:schemeClr>
              </a:solidFill>
              <a:latin typeface="標楷體" panose="03000509000000000000" pitchFamily="65" charset="-120"/>
              <a:ea typeface="標楷體" panose="03000509000000000000" pitchFamily="65" charset="-120"/>
              <a:cs typeface="Tunga" pitchFamily="2"/>
            </a:endParaRPr>
          </a:p>
        </p:txBody>
      </p:sp>
    </p:spTree>
    <p:extLst>
      <p:ext uri="{BB962C8B-B14F-4D97-AF65-F5344CB8AC3E}">
        <p14:creationId xmlns:p14="http://schemas.microsoft.com/office/powerpoint/2010/main" val="29101726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932D0FC-795C-7C48-9C82-BE4DED89441A}"/>
              </a:ext>
            </a:extLst>
          </p:cNvPr>
          <p:cNvSpPr>
            <a:spLocks noGrp="1"/>
          </p:cNvSpPr>
          <p:nvPr>
            <p:ph type="title"/>
          </p:nvPr>
        </p:nvSpPr>
        <p:spPr/>
        <p:txBody>
          <a:bodyPr/>
          <a:lstStyle/>
          <a:p>
            <a:endParaRPr lang="zh-TW" altLang="en-US"/>
          </a:p>
        </p:txBody>
      </p:sp>
      <p:sp>
        <p:nvSpPr>
          <p:cNvPr id="3" name="文字版面配置區 2">
            <a:extLst>
              <a:ext uri="{FF2B5EF4-FFF2-40B4-BE49-F238E27FC236}">
                <a16:creationId xmlns:a16="http://schemas.microsoft.com/office/drawing/2014/main" id="{D8408433-D06E-391E-E604-98CC7011F161}"/>
              </a:ext>
            </a:extLst>
          </p:cNvPr>
          <p:cNvSpPr>
            <a:spLocks noGrp="1"/>
          </p:cNvSpPr>
          <p:nvPr>
            <p:ph type="body" idx="1"/>
          </p:nvPr>
        </p:nvSpPr>
        <p:spPr/>
        <p:txBody>
          <a:bodyPr/>
          <a:lstStyle/>
          <a:p>
            <a:endParaRPr lang="zh-TW" altLang="en-US"/>
          </a:p>
        </p:txBody>
      </p:sp>
      <p:sp>
        <p:nvSpPr>
          <p:cNvPr id="4" name="投影片編號版面配置區 3">
            <a:extLst>
              <a:ext uri="{FF2B5EF4-FFF2-40B4-BE49-F238E27FC236}">
                <a16:creationId xmlns:a16="http://schemas.microsoft.com/office/drawing/2014/main" id="{0F966856-7066-7C77-C5E5-503DF80C3191}"/>
              </a:ext>
            </a:extLst>
          </p:cNvPr>
          <p:cNvSpPr>
            <a:spLocks noGrp="1"/>
          </p:cNvSpPr>
          <p:nvPr>
            <p:ph type="sldNum" sz="quarter" idx="12"/>
          </p:nvPr>
        </p:nvSpPr>
        <p:spPr/>
        <p:txBody>
          <a:bodyPr/>
          <a:lstStyle/>
          <a:p>
            <a:fld id="{AC92F197-9532-471B-9190-14BFE04B8C83}" type="slidenum">
              <a:rPr lang="zh-TW" altLang="en-US" smtClean="0"/>
              <a:pPr/>
              <a:t>93</a:t>
            </a:fld>
            <a:endParaRPr lang="zh-TW" altLang="en-US"/>
          </a:p>
        </p:txBody>
      </p:sp>
      <p:sp>
        <p:nvSpPr>
          <p:cNvPr id="5" name="文字方塊 4">
            <a:extLst>
              <a:ext uri="{FF2B5EF4-FFF2-40B4-BE49-F238E27FC236}">
                <a16:creationId xmlns:a16="http://schemas.microsoft.com/office/drawing/2014/main" id="{7D3E35EF-679F-AA92-A64D-2DE92EA4E8D4}"/>
              </a:ext>
            </a:extLst>
          </p:cNvPr>
          <p:cNvSpPr txBox="1"/>
          <p:nvPr/>
        </p:nvSpPr>
        <p:spPr>
          <a:xfrm>
            <a:off x="2195430" y="940525"/>
            <a:ext cx="8690284" cy="6063198"/>
          </a:xfrm>
          <a:prstGeom prst="rect">
            <a:avLst/>
          </a:prstGeom>
          <a:noFill/>
        </p:spPr>
        <p:txBody>
          <a:bodyPr wrap="square" rtlCol="0">
            <a:spAutoFit/>
          </a:bodyPr>
          <a:lstStyle/>
          <a:p>
            <a:r>
              <a:rPr lang="zh-TW" altLang="en-US" sz="2800" b="1" cap="all" spc="400" dirty="0">
                <a:solidFill>
                  <a:schemeClr val="accent2">
                    <a:lumMod val="50000"/>
                  </a:schemeClr>
                </a:solidFill>
                <a:latin typeface="+mj-ea"/>
                <a:ea typeface="+mj-ea"/>
                <a:cs typeface="Tunga" pitchFamily="2"/>
              </a:rPr>
              <a:t>兒童權利公約施行法</a:t>
            </a:r>
            <a:endParaRPr lang="en-US" altLang="zh-TW" sz="2800" b="1" cap="all" spc="400" dirty="0">
              <a:solidFill>
                <a:schemeClr val="accent2">
                  <a:lumMod val="50000"/>
                </a:schemeClr>
              </a:solidFill>
              <a:latin typeface="+mj-ea"/>
              <a:ea typeface="+mj-ea"/>
              <a:cs typeface="Tunga" pitchFamily="2"/>
            </a:endParaRPr>
          </a:p>
          <a:p>
            <a:pPr marL="285750" indent="-285750" algn="just">
              <a:buFont typeface="Wingdings" panose="05000000000000000000" pitchFamily="2" charset="2"/>
              <a:buChar char="u"/>
            </a:pPr>
            <a:r>
              <a:rPr lang="en-US" altLang="zh-TW" sz="2400" cap="all" spc="400" dirty="0">
                <a:solidFill>
                  <a:srgbClr val="FF0000"/>
                </a:solidFill>
                <a:latin typeface="標楷體" panose="03000509000000000000" pitchFamily="65" charset="-120"/>
                <a:ea typeface="標楷體" panose="03000509000000000000" pitchFamily="65" charset="-120"/>
                <a:cs typeface="Tunga" pitchFamily="2"/>
              </a:rPr>
              <a:t>§2</a:t>
            </a:r>
            <a:r>
              <a:rPr lang="zh-TW" altLang="en-US" sz="2400" cap="all" spc="400" dirty="0">
                <a:solidFill>
                  <a:srgbClr val="FF0000"/>
                </a:solidFill>
                <a:latin typeface="標楷體" panose="03000509000000000000" pitchFamily="65" charset="-120"/>
                <a:ea typeface="標楷體" panose="03000509000000000000" pitchFamily="65" charset="-120"/>
                <a:cs typeface="Tunga" pitchFamily="2"/>
              </a:rPr>
              <a:t> 公約所揭示保障及促進兒童及少年權利之規定，</a:t>
            </a:r>
            <a:r>
              <a:rPr lang="zh-TW" altLang="en-US" sz="2400" b="1" cap="all" spc="400" dirty="0">
                <a:solidFill>
                  <a:srgbClr val="FF0000"/>
                </a:solidFill>
                <a:latin typeface="+mj-ea"/>
                <a:ea typeface="+mj-ea"/>
                <a:cs typeface="Tunga" pitchFamily="2"/>
              </a:rPr>
              <a:t>具有國內法律之效力</a:t>
            </a:r>
            <a:r>
              <a:rPr lang="zh-TW" altLang="en-US" sz="2400" cap="all" spc="400" dirty="0">
                <a:solidFill>
                  <a:srgbClr val="FF0000"/>
                </a:solidFill>
                <a:latin typeface="標楷體" panose="03000509000000000000" pitchFamily="65" charset="-120"/>
                <a:ea typeface="標楷體" panose="03000509000000000000" pitchFamily="65" charset="-120"/>
                <a:cs typeface="Tunga" pitchFamily="2"/>
              </a:rPr>
              <a:t>。</a:t>
            </a:r>
          </a:p>
          <a:p>
            <a:pPr marL="285750" indent="-285750" algn="just">
              <a:buFont typeface="Wingdings" panose="05000000000000000000" pitchFamily="2" charset="2"/>
              <a:buChar char="u"/>
            </a:pPr>
            <a:r>
              <a:rPr lang="en-US" altLang="zh-TW" sz="2400" cap="all" spc="400" dirty="0">
                <a:solidFill>
                  <a:srgbClr val="FF0000"/>
                </a:solidFill>
                <a:latin typeface="標楷體" panose="03000509000000000000" pitchFamily="65" charset="-120"/>
                <a:ea typeface="標楷體" panose="03000509000000000000" pitchFamily="65" charset="-120"/>
                <a:cs typeface="Tunga" pitchFamily="2"/>
              </a:rPr>
              <a:t>§3</a:t>
            </a:r>
            <a:r>
              <a:rPr lang="zh-TW" altLang="en-US" sz="2400" cap="all" spc="400" dirty="0">
                <a:solidFill>
                  <a:srgbClr val="FF0000"/>
                </a:solidFill>
                <a:latin typeface="標楷體" panose="03000509000000000000" pitchFamily="65" charset="-120"/>
                <a:ea typeface="標楷體" panose="03000509000000000000" pitchFamily="65" charset="-120"/>
                <a:cs typeface="Tunga" pitchFamily="2"/>
              </a:rPr>
              <a:t> 適用公約規定之法規及行政措施，應參照公約意旨及聯合國兒童權利委員會對公約之解釋。</a:t>
            </a:r>
            <a:endParaRPr lang="en-US" altLang="zh-TW" sz="2400" cap="all" spc="400" dirty="0">
              <a:solidFill>
                <a:srgbClr val="FF0000"/>
              </a:solidFill>
              <a:latin typeface="標楷體" panose="03000509000000000000" pitchFamily="65" charset="-120"/>
              <a:ea typeface="標楷體" panose="03000509000000000000" pitchFamily="65" charset="-120"/>
              <a:cs typeface="Tunga" pitchFamily="2"/>
            </a:endParaRPr>
          </a:p>
          <a:p>
            <a:pPr marL="285750" indent="-285750" algn="just">
              <a:buFont typeface="Wingdings" panose="05000000000000000000" pitchFamily="2" charset="2"/>
              <a:buChar char="u"/>
            </a:pPr>
            <a:r>
              <a:rPr lang="en-US" altLang="zh-TW" sz="24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§4</a:t>
            </a:r>
            <a:r>
              <a:rPr lang="zh-TW" altLang="en-US" sz="24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 各級政府機關行使職權，應符合公約有關兒童及少年權利保障之規定，避免兒童及少年權利受到不法侵害，並積極促進兒童及少年權利之實現。</a:t>
            </a:r>
            <a:endParaRPr lang="en-US" altLang="zh-TW" sz="2400" cap="all" spc="400" dirty="0">
              <a:solidFill>
                <a:schemeClr val="accent2">
                  <a:lumMod val="50000"/>
                </a:schemeClr>
              </a:solidFill>
              <a:latin typeface="標楷體" panose="03000509000000000000" pitchFamily="65" charset="-120"/>
              <a:ea typeface="標楷體" panose="03000509000000000000" pitchFamily="65" charset="-120"/>
              <a:cs typeface="Tunga" pitchFamily="2"/>
            </a:endParaRPr>
          </a:p>
          <a:p>
            <a:pPr marL="285750" indent="-285750" algn="just">
              <a:buFont typeface="Wingdings" panose="05000000000000000000" pitchFamily="2" charset="2"/>
              <a:buChar char="u"/>
            </a:pPr>
            <a:r>
              <a:rPr lang="en-US" altLang="zh-TW" sz="24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§9</a:t>
            </a:r>
            <a:r>
              <a:rPr lang="zh-TW" altLang="en-US" sz="2400"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 各級政府機關應依公約規定之內容，就其所主管之法規及行政措施於本法施行後一年內提出優先檢視清單，有不符公約規定者，應於本法施行後三年內完成法規之增修或廢止及行政措施之改進，並應於本法施行後五年內，完成其餘法規之制（訂）定、修正或廢止及行政措施之改進。</a:t>
            </a:r>
            <a:endParaRPr lang="en-US" altLang="zh-TW" sz="2400" cap="all" spc="400" dirty="0">
              <a:solidFill>
                <a:schemeClr val="accent2">
                  <a:lumMod val="50000"/>
                </a:schemeClr>
              </a:solidFill>
              <a:latin typeface="標楷體" panose="03000509000000000000" pitchFamily="65" charset="-120"/>
              <a:ea typeface="標楷體" panose="03000509000000000000" pitchFamily="65" charset="-120"/>
              <a:cs typeface="Tunga" pitchFamily="2"/>
            </a:endParaRPr>
          </a:p>
          <a:p>
            <a:pPr marL="285750" indent="-285750" algn="just">
              <a:buFont typeface="Wingdings" panose="05000000000000000000" pitchFamily="2" charset="2"/>
              <a:buChar char="u"/>
            </a:pPr>
            <a:endParaRPr lang="en-US" altLang="zh-TW" sz="2000" cap="all" spc="400" dirty="0">
              <a:solidFill>
                <a:schemeClr val="accent2">
                  <a:lumMod val="50000"/>
                </a:schemeClr>
              </a:solidFill>
              <a:latin typeface="標楷體" panose="03000509000000000000" pitchFamily="65" charset="-120"/>
              <a:ea typeface="標楷體" panose="03000509000000000000" pitchFamily="65" charset="-120"/>
              <a:cs typeface="Tunga" pitchFamily="2"/>
            </a:endParaRPr>
          </a:p>
          <a:p>
            <a:pPr marL="285750" indent="-285750" algn="just">
              <a:buFont typeface="Wingdings" panose="05000000000000000000" pitchFamily="2" charset="2"/>
              <a:buChar char="u"/>
            </a:pPr>
            <a:endParaRPr lang="en-US" altLang="zh-TW" sz="2800" cap="all" spc="400" dirty="0">
              <a:solidFill>
                <a:schemeClr val="accent2">
                  <a:lumMod val="50000"/>
                </a:schemeClr>
              </a:solidFill>
              <a:latin typeface="標楷體" panose="03000509000000000000" pitchFamily="65" charset="-120"/>
              <a:ea typeface="標楷體" panose="03000509000000000000" pitchFamily="65" charset="-120"/>
              <a:cs typeface="Tunga" pitchFamily="2"/>
            </a:endParaRPr>
          </a:p>
        </p:txBody>
      </p:sp>
    </p:spTree>
    <p:extLst>
      <p:ext uri="{BB962C8B-B14F-4D97-AF65-F5344CB8AC3E}">
        <p14:creationId xmlns:p14="http://schemas.microsoft.com/office/powerpoint/2010/main" val="318887202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456479-5ACD-7D42-BD37-06F5AFE26117}"/>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D6E3B082-FC01-E5B7-97F6-9E414834F730}"/>
              </a:ext>
            </a:extLst>
          </p:cNvPr>
          <p:cNvSpPr>
            <a:spLocks noGrp="1"/>
          </p:cNvSpPr>
          <p:nvPr>
            <p:ph type="title"/>
          </p:nvPr>
        </p:nvSpPr>
        <p:spPr/>
        <p:txBody>
          <a:bodyPr/>
          <a:lstStyle/>
          <a:p>
            <a:endParaRPr lang="zh-TW" altLang="en-US"/>
          </a:p>
        </p:txBody>
      </p:sp>
      <p:sp>
        <p:nvSpPr>
          <p:cNvPr id="3" name="文字版面配置區 2">
            <a:extLst>
              <a:ext uri="{FF2B5EF4-FFF2-40B4-BE49-F238E27FC236}">
                <a16:creationId xmlns:a16="http://schemas.microsoft.com/office/drawing/2014/main" id="{9A908761-9734-3851-855F-E2F14B58AFC0}"/>
              </a:ext>
            </a:extLst>
          </p:cNvPr>
          <p:cNvSpPr>
            <a:spLocks noGrp="1"/>
          </p:cNvSpPr>
          <p:nvPr>
            <p:ph type="body" idx="1"/>
          </p:nvPr>
        </p:nvSpPr>
        <p:spPr/>
        <p:txBody>
          <a:bodyPr/>
          <a:lstStyle/>
          <a:p>
            <a:endParaRPr lang="zh-TW" altLang="en-US"/>
          </a:p>
        </p:txBody>
      </p:sp>
      <p:sp>
        <p:nvSpPr>
          <p:cNvPr id="4" name="投影片編號版面配置區 3">
            <a:extLst>
              <a:ext uri="{FF2B5EF4-FFF2-40B4-BE49-F238E27FC236}">
                <a16:creationId xmlns:a16="http://schemas.microsoft.com/office/drawing/2014/main" id="{C74160E8-F5C6-7E6F-925E-EEEB2B04FFCF}"/>
              </a:ext>
            </a:extLst>
          </p:cNvPr>
          <p:cNvSpPr>
            <a:spLocks noGrp="1"/>
          </p:cNvSpPr>
          <p:nvPr>
            <p:ph type="sldNum" sz="quarter" idx="12"/>
          </p:nvPr>
        </p:nvSpPr>
        <p:spPr/>
        <p:txBody>
          <a:bodyPr/>
          <a:lstStyle/>
          <a:p>
            <a:fld id="{AC92F197-9532-471B-9190-14BFE04B8C83}" type="slidenum">
              <a:rPr lang="zh-TW" altLang="en-US" smtClean="0"/>
              <a:pPr/>
              <a:t>94</a:t>
            </a:fld>
            <a:endParaRPr lang="zh-TW" altLang="en-US"/>
          </a:p>
        </p:txBody>
      </p:sp>
      <p:sp>
        <p:nvSpPr>
          <p:cNvPr id="5" name="文字方塊 4">
            <a:extLst>
              <a:ext uri="{FF2B5EF4-FFF2-40B4-BE49-F238E27FC236}">
                <a16:creationId xmlns:a16="http://schemas.microsoft.com/office/drawing/2014/main" id="{1A3F5315-2757-4665-AF3F-1D1D98B5D034}"/>
              </a:ext>
            </a:extLst>
          </p:cNvPr>
          <p:cNvSpPr txBox="1"/>
          <p:nvPr/>
        </p:nvSpPr>
        <p:spPr>
          <a:xfrm>
            <a:off x="264714" y="1600258"/>
            <a:ext cx="11607229" cy="4154984"/>
          </a:xfrm>
          <a:prstGeom prst="rect">
            <a:avLst/>
          </a:prstGeom>
          <a:noFill/>
        </p:spPr>
        <p:txBody>
          <a:bodyPr wrap="square" rtlCol="0">
            <a:spAutoFit/>
          </a:bodyPr>
          <a:lstStyle/>
          <a:p>
            <a:r>
              <a:rPr lang="zh-TW" altLang="en-US" sz="2400" b="1" cap="all" spc="400" dirty="0">
                <a:solidFill>
                  <a:schemeClr val="accent2">
                    <a:lumMod val="50000"/>
                  </a:schemeClr>
                </a:solidFill>
                <a:latin typeface="+mj-ea"/>
                <a:ea typeface="+mj-ea"/>
                <a:cs typeface="Tunga" pitchFamily="2"/>
              </a:rPr>
              <a:t>兒童權利公約參考案例：</a:t>
            </a:r>
            <a:endParaRPr lang="en-US" altLang="zh-TW" sz="2400" b="1" cap="all" spc="400" dirty="0">
              <a:solidFill>
                <a:schemeClr val="accent2">
                  <a:lumMod val="50000"/>
                </a:schemeClr>
              </a:solidFill>
              <a:latin typeface="+mj-ea"/>
              <a:ea typeface="+mj-ea"/>
              <a:cs typeface="Tunga" pitchFamily="2"/>
            </a:endParaRPr>
          </a:p>
          <a:p>
            <a:r>
              <a:rPr lang="zh-TW" altLang="en-US" sz="2400" b="1" cap="all" spc="400" dirty="0">
                <a:solidFill>
                  <a:schemeClr val="accent2">
                    <a:lumMod val="50000"/>
                  </a:schemeClr>
                </a:solidFill>
                <a:latin typeface="+mj-ea"/>
                <a:ea typeface="+mj-ea"/>
                <a:cs typeface="Tunga" pitchFamily="2"/>
              </a:rPr>
              <a:t>臺灣臺北地方法院</a:t>
            </a:r>
            <a:r>
              <a:rPr lang="en-US" altLang="zh-TW" sz="2400" b="1" cap="all" spc="400" dirty="0">
                <a:solidFill>
                  <a:schemeClr val="accent2">
                    <a:lumMod val="50000"/>
                  </a:schemeClr>
                </a:solidFill>
                <a:latin typeface="+mj-ea"/>
                <a:ea typeface="+mj-ea"/>
                <a:cs typeface="Tunga" pitchFamily="2"/>
              </a:rPr>
              <a:t>112</a:t>
            </a:r>
            <a:r>
              <a:rPr lang="zh-TW" altLang="en-US" sz="2400" b="1" cap="all" spc="400" dirty="0">
                <a:solidFill>
                  <a:schemeClr val="accent2">
                    <a:lumMod val="50000"/>
                  </a:schemeClr>
                </a:solidFill>
                <a:latin typeface="+mj-ea"/>
                <a:ea typeface="+mj-ea"/>
                <a:cs typeface="Tunga" pitchFamily="2"/>
              </a:rPr>
              <a:t>年度易字第</a:t>
            </a:r>
            <a:r>
              <a:rPr lang="en-US" altLang="zh-TW" sz="2400" b="1" cap="all" spc="400" dirty="0">
                <a:solidFill>
                  <a:schemeClr val="accent2">
                    <a:lumMod val="50000"/>
                  </a:schemeClr>
                </a:solidFill>
                <a:latin typeface="+mj-ea"/>
                <a:ea typeface="+mj-ea"/>
                <a:cs typeface="Tunga" pitchFamily="2"/>
              </a:rPr>
              <a:t>867</a:t>
            </a:r>
            <a:r>
              <a:rPr lang="zh-TW" altLang="en-US" sz="2400" b="1" cap="all" spc="400" dirty="0">
                <a:solidFill>
                  <a:schemeClr val="accent2">
                    <a:lumMod val="50000"/>
                  </a:schemeClr>
                </a:solidFill>
                <a:latin typeface="+mj-ea"/>
                <a:ea typeface="+mj-ea"/>
                <a:cs typeface="Tunga" pitchFamily="2"/>
              </a:rPr>
              <a:t>號刑事判決</a:t>
            </a:r>
          </a:p>
          <a:p>
            <a:r>
              <a:rPr lang="zh-TW" altLang="en-US"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主文：李師成年人故意對兒童犯傷害罪，處有期徒刑肆月。</a:t>
            </a:r>
            <a:endParaRPr lang="en-US" altLang="zh-TW" cap="all" spc="400" dirty="0">
              <a:solidFill>
                <a:schemeClr val="accent2">
                  <a:lumMod val="50000"/>
                </a:schemeClr>
              </a:solidFill>
              <a:latin typeface="標楷體" panose="03000509000000000000" pitchFamily="65" charset="-120"/>
              <a:ea typeface="標楷體" panose="03000509000000000000" pitchFamily="65" charset="-120"/>
              <a:cs typeface="Tunga" pitchFamily="2"/>
            </a:endParaRPr>
          </a:p>
          <a:p>
            <a:r>
              <a:rPr lang="zh-TW" altLang="en-US"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事實：數次以右手強行勾住李○昕脖子往前拖行，以此強暴脅迫方式，妨害李○昕行使自由</a:t>
            </a:r>
            <a:endParaRPr lang="en-US" altLang="zh-TW" cap="all" spc="400" dirty="0">
              <a:solidFill>
                <a:schemeClr val="accent2">
                  <a:lumMod val="50000"/>
                </a:schemeClr>
              </a:solidFill>
              <a:latin typeface="標楷體" panose="03000509000000000000" pitchFamily="65" charset="-120"/>
              <a:ea typeface="標楷體" panose="03000509000000000000" pitchFamily="65" charset="-120"/>
              <a:cs typeface="Tunga" pitchFamily="2"/>
            </a:endParaRPr>
          </a:p>
          <a:p>
            <a:r>
              <a:rPr lang="zh-TW" altLang="en-US"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     離去之權利，並致李○昕受有胸部擦傷之普通傷害</a:t>
            </a:r>
            <a:endParaRPr lang="en-US" altLang="zh-TW" cap="all" spc="400" dirty="0">
              <a:solidFill>
                <a:schemeClr val="accent2">
                  <a:lumMod val="50000"/>
                </a:schemeClr>
              </a:solidFill>
              <a:latin typeface="標楷體" panose="03000509000000000000" pitchFamily="65" charset="-120"/>
              <a:ea typeface="標楷體" panose="03000509000000000000" pitchFamily="65" charset="-120"/>
              <a:cs typeface="Tunga" pitchFamily="2"/>
            </a:endParaRPr>
          </a:p>
          <a:p>
            <a:r>
              <a:rPr lang="zh-TW" altLang="en-US"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被告辯稱：認為目前教育現場之老師不能糾正也不能處罰學生，對於行為不當學生之管教，</a:t>
            </a:r>
            <a:endParaRPr lang="en-US" altLang="zh-TW" cap="all" spc="400" dirty="0">
              <a:solidFill>
                <a:schemeClr val="accent2">
                  <a:lumMod val="50000"/>
                </a:schemeClr>
              </a:solidFill>
              <a:latin typeface="標楷體" panose="03000509000000000000" pitchFamily="65" charset="-120"/>
              <a:ea typeface="標楷體" panose="03000509000000000000" pitchFamily="65" charset="-120"/>
              <a:cs typeface="Tunga" pitchFamily="2"/>
            </a:endParaRPr>
          </a:p>
          <a:p>
            <a:r>
              <a:rPr lang="zh-TW" altLang="en-US"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         都可能被扭曲為霸凌，最後導致教師對於此等情境都採取消極不介入之態度，</a:t>
            </a:r>
            <a:endParaRPr lang="en-US" altLang="zh-TW" cap="all" spc="400" dirty="0">
              <a:solidFill>
                <a:schemeClr val="accent2">
                  <a:lumMod val="50000"/>
                </a:schemeClr>
              </a:solidFill>
              <a:latin typeface="標楷體" panose="03000509000000000000" pitchFamily="65" charset="-120"/>
              <a:ea typeface="標楷體" panose="03000509000000000000" pitchFamily="65" charset="-120"/>
              <a:cs typeface="Tunga" pitchFamily="2"/>
            </a:endParaRPr>
          </a:p>
          <a:p>
            <a:r>
              <a:rPr lang="zh-TW" altLang="en-US"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         此實在不是我國教育第一線所欲看到的情形</a:t>
            </a:r>
            <a:r>
              <a:rPr lang="en-US" altLang="zh-TW"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a:t>
            </a:r>
          </a:p>
          <a:p>
            <a:r>
              <a:rPr lang="zh-TW" altLang="en-US"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理由：</a:t>
            </a:r>
            <a:r>
              <a:rPr lang="zh-TW" altLang="en-US" cap="all" spc="400" dirty="0">
                <a:solidFill>
                  <a:srgbClr val="FF0000"/>
                </a:solidFill>
                <a:latin typeface="標楷體" panose="03000509000000000000" pitchFamily="65" charset="-120"/>
                <a:ea typeface="標楷體" panose="03000509000000000000" pitchFamily="65" charset="-120"/>
                <a:cs typeface="Tunga" pitchFamily="2"/>
              </a:rPr>
              <a:t>依兒童權利公約施行法第</a:t>
            </a:r>
            <a:r>
              <a:rPr lang="en-US" altLang="zh-TW" cap="all" spc="400" dirty="0">
                <a:solidFill>
                  <a:srgbClr val="FF0000"/>
                </a:solidFill>
                <a:latin typeface="標楷體" panose="03000509000000000000" pitchFamily="65" charset="-120"/>
                <a:ea typeface="標楷體" panose="03000509000000000000" pitchFamily="65" charset="-120"/>
                <a:cs typeface="Tunga" pitchFamily="2"/>
              </a:rPr>
              <a:t>2</a:t>
            </a:r>
            <a:r>
              <a:rPr lang="zh-TW" altLang="en-US" cap="all" spc="400" dirty="0">
                <a:solidFill>
                  <a:srgbClr val="FF0000"/>
                </a:solidFill>
                <a:latin typeface="標楷體" panose="03000509000000000000" pitchFamily="65" charset="-120"/>
                <a:ea typeface="標楷體" panose="03000509000000000000" pitchFamily="65" charset="-120"/>
                <a:cs typeface="Tunga" pitchFamily="2"/>
              </a:rPr>
              <a:t>、</a:t>
            </a:r>
            <a:r>
              <a:rPr lang="en-US" altLang="zh-TW" cap="all" spc="400" dirty="0">
                <a:solidFill>
                  <a:srgbClr val="FF0000"/>
                </a:solidFill>
                <a:latin typeface="標楷體" panose="03000509000000000000" pitchFamily="65" charset="-120"/>
                <a:ea typeface="標楷體" panose="03000509000000000000" pitchFamily="65" charset="-120"/>
                <a:cs typeface="Tunga" pitchFamily="2"/>
              </a:rPr>
              <a:t>3</a:t>
            </a:r>
            <a:r>
              <a:rPr lang="zh-TW" altLang="en-US" cap="all" spc="400" dirty="0">
                <a:solidFill>
                  <a:srgbClr val="FF0000"/>
                </a:solidFill>
                <a:latin typeface="標楷體" panose="03000509000000000000" pitchFamily="65" charset="-120"/>
                <a:ea typeface="標楷體" panose="03000509000000000000" pitchFamily="65" charset="-120"/>
                <a:cs typeface="Tunga" pitchFamily="2"/>
              </a:rPr>
              <a:t>條規定，公約所揭示保障及促進兒童及少年權利之規定，具有國內法律之效力，且適用公約規定之法規及行政措施，應參照公約意旨及聯合國兒童權利委員會對公約之解釋</a:t>
            </a:r>
            <a:r>
              <a:rPr lang="zh-TW" altLang="en-US" cap="all" spc="400" dirty="0">
                <a:solidFill>
                  <a:schemeClr val="accent2">
                    <a:lumMod val="50000"/>
                  </a:schemeClr>
                </a:solidFill>
                <a:latin typeface="標楷體" panose="03000509000000000000" pitchFamily="65" charset="-120"/>
                <a:ea typeface="標楷體" panose="03000509000000000000" pitchFamily="65" charset="-120"/>
                <a:cs typeface="Tunga" pitchFamily="2"/>
              </a:rPr>
              <a:t>。而參酌聯合國兒童權利委員會針對兒童受保護免遭體罰和其他殘忍或不人道形式懲罰之權利闡述：兒童的健康發育取決於家長及其他成年人依照兒童不同階段接受能力，給予必要的引導和指導，培養兒童走向對社會負責的生活；體罰的程度雖有不同，但總是有辱人格。</a:t>
            </a:r>
            <a:endParaRPr lang="en-US" altLang="zh-TW" cap="all" spc="400" dirty="0">
              <a:solidFill>
                <a:schemeClr val="accent2">
                  <a:lumMod val="50000"/>
                </a:schemeClr>
              </a:solidFill>
              <a:latin typeface="標楷體" panose="03000509000000000000" pitchFamily="65" charset="-120"/>
              <a:ea typeface="標楷體" panose="03000509000000000000" pitchFamily="65" charset="-120"/>
              <a:cs typeface="Tunga" pitchFamily="2"/>
            </a:endParaRPr>
          </a:p>
        </p:txBody>
      </p:sp>
    </p:spTree>
    <p:extLst>
      <p:ext uri="{BB962C8B-B14F-4D97-AF65-F5344CB8AC3E}">
        <p14:creationId xmlns:p14="http://schemas.microsoft.com/office/powerpoint/2010/main" val="141370710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版面配置區 4"/>
          <p:cNvSpPr txBox="1">
            <a:spLocks/>
          </p:cNvSpPr>
          <p:nvPr/>
        </p:nvSpPr>
        <p:spPr>
          <a:xfrm>
            <a:off x="2050695" y="5317066"/>
            <a:ext cx="5677211" cy="975783"/>
          </a:xfrm>
          <a:prstGeom prst="rect">
            <a:avLst/>
          </a:prstGeom>
        </p:spPr>
        <p:txBody>
          <a:bodyPr vert="horz" lIns="91440" tIns="45720" rIns="91440" bIns="45720" rtlCol="0" anchor="t">
            <a:noAutofit/>
          </a:bodyPr>
          <a:lstStyle>
            <a:lvl1pPr marL="0" indent="0" algn="l" defTabSz="914400" rtl="0" eaLnBrk="1" latinLnBrk="0" hangingPunct="1">
              <a:spcBef>
                <a:spcPts val="800"/>
              </a:spcBef>
              <a:buFont typeface="Arial" pitchFamily="34" charse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l" defTabSz="914400" rtl="0" eaLnBrk="1" latinLnBrk="0" hangingPunct="1">
              <a:spcBef>
                <a:spcPts val="300"/>
              </a:spcBef>
              <a:buClr>
                <a:schemeClr val="accent2"/>
              </a:buClr>
              <a:buFont typeface="Wingdings" pitchFamily="2" charset="2"/>
              <a:buNone/>
              <a:defRPr sz="1800" kern="1200">
                <a:solidFill>
                  <a:schemeClr val="tx1">
                    <a:tint val="75000"/>
                  </a:schemeClr>
                </a:solidFill>
                <a:latin typeface="+mn-lt"/>
                <a:ea typeface="+mn-ea"/>
                <a:cs typeface="+mn-cs"/>
              </a:defRPr>
            </a:lvl2pPr>
            <a:lvl3pPr marL="914400" indent="0" algn="l" defTabSz="914400" rtl="0" eaLnBrk="1" latinLnBrk="0" hangingPunct="1">
              <a:spcBef>
                <a:spcPts val="300"/>
              </a:spcBef>
              <a:buClr>
                <a:schemeClr val="accent2"/>
              </a:buClr>
              <a:buFont typeface="Wingdings" pitchFamily="2" charset="2"/>
              <a:buNone/>
              <a:defRPr sz="1600" kern="1200">
                <a:solidFill>
                  <a:schemeClr val="tx1">
                    <a:tint val="75000"/>
                  </a:schemeClr>
                </a:solidFill>
                <a:latin typeface="+mn-lt"/>
                <a:ea typeface="+mn-ea"/>
                <a:cs typeface="+mn-cs"/>
              </a:defRPr>
            </a:lvl3pPr>
            <a:lvl4pPr marL="13716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4pPr>
            <a:lvl5pPr marL="18288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5pPr>
            <a:lvl6pPr marL="22860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6pPr>
            <a:lvl7pPr marL="27432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7pPr>
            <a:lvl8pPr marL="32004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8pPr>
            <a:lvl9pPr marL="36576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9pPr>
          </a:lstStyle>
          <a:p>
            <a:pPr algn="ctr"/>
            <a:r>
              <a:rPr lang="zh-TW" altLang="en-US" sz="7200" dirty="0">
                <a:solidFill>
                  <a:schemeClr val="tx1">
                    <a:lumMod val="10000"/>
                  </a:schemeClr>
                </a:solidFill>
                <a:latin typeface="Gen Jyuu Gothic Bold" pitchFamily="34" charset="-120"/>
                <a:ea typeface="Gen Jyuu Gothic Bold" pitchFamily="34" charset="-120"/>
                <a:cs typeface="Gen Jyuu Gothic Bold" pitchFamily="34" charset="-120"/>
              </a:rPr>
              <a:t>問答與討論</a:t>
            </a:r>
          </a:p>
        </p:txBody>
      </p:sp>
      <p:pic>
        <p:nvPicPr>
          <p:cNvPr id="3074" name="Picture 2" descr="Q &amp; A Sign - Question and Answer Icon. Illustration of Information Centre, Conversation or Confirm As  Simple Vector Sign &amp; Trendy Symbol for Design and Websites, Presentation or Mobile Application."/>
          <p:cNvPicPr>
            <a:picLocks noChangeAspect="1" noChangeArrowheads="1"/>
          </p:cNvPicPr>
          <p:nvPr/>
        </p:nvPicPr>
        <p:blipFill rotWithShape="1">
          <a:blip r:embed="rId2">
            <a:extLst>
              <a:ext uri="{28A0092B-C50C-407E-A947-70E740481C1C}">
                <a14:useLocalDpi xmlns:a14="http://schemas.microsoft.com/office/drawing/2010/main" val="0"/>
              </a:ext>
            </a:extLst>
          </a:blip>
          <a:srcRect l="6509" t="22255" r="5346" b="28407"/>
          <a:stretch/>
        </p:blipFill>
        <p:spPr bwMode="auto">
          <a:xfrm>
            <a:off x="809139" y="466528"/>
            <a:ext cx="4585821" cy="2764351"/>
          </a:xfrm>
          <a:prstGeom prst="rect">
            <a:avLst/>
          </a:prstGeom>
          <a:noFill/>
          <a:extLst>
            <a:ext uri="{909E8E84-426E-40DD-AFC4-6F175D3DCCD1}">
              <a14:hiddenFill xmlns:a14="http://schemas.microsoft.com/office/drawing/2010/main">
                <a:solidFill>
                  <a:srgbClr val="FFFFFF"/>
                </a:solidFill>
              </a14:hiddenFill>
            </a:ext>
          </a:extLst>
        </p:spPr>
      </p:pic>
      <p:pic>
        <p:nvPicPr>
          <p:cNvPr id="2" name="圖片 1"/>
          <p:cNvPicPr>
            <a:picLocks noChangeAspect="1"/>
          </p:cNvPicPr>
          <p:nvPr/>
        </p:nvPicPr>
        <p:blipFill rotWithShape="1">
          <a:blip r:embed="rId3">
            <a:extLst>
              <a:ext uri="{28A0092B-C50C-407E-A947-70E740481C1C}">
                <a14:useLocalDpi xmlns:a14="http://schemas.microsoft.com/office/drawing/2010/main" val="0"/>
              </a:ext>
            </a:extLst>
          </a:blip>
          <a:srcRect l="14729" t="17878" r="19851" b="25592"/>
          <a:stretch/>
        </p:blipFill>
        <p:spPr>
          <a:xfrm>
            <a:off x="7549288" y="1165036"/>
            <a:ext cx="2735883" cy="2792488"/>
          </a:xfrm>
          <a:prstGeom prst="rect">
            <a:avLst/>
          </a:prstGeom>
        </p:spPr>
      </p:pic>
      <p:sp>
        <p:nvSpPr>
          <p:cNvPr id="3" name="文字方塊 2"/>
          <p:cNvSpPr txBox="1"/>
          <p:nvPr/>
        </p:nvSpPr>
        <p:spPr>
          <a:xfrm>
            <a:off x="7622438" y="4083297"/>
            <a:ext cx="2809037" cy="369332"/>
          </a:xfrm>
          <a:prstGeom prst="rect">
            <a:avLst/>
          </a:prstGeom>
          <a:noFill/>
        </p:spPr>
        <p:txBody>
          <a:bodyPr wrap="square" rtlCol="0">
            <a:spAutoFit/>
          </a:bodyPr>
          <a:lstStyle/>
          <a:p>
            <a:r>
              <a:rPr lang="zh-TW" altLang="en-US" dirty="0">
                <a:solidFill>
                  <a:schemeClr val="tx1">
                    <a:lumMod val="25000"/>
                  </a:schemeClr>
                </a:solidFill>
                <a:latin typeface="華康行楷體W5" panose="03000509000000000000" pitchFamily="65" charset="-120"/>
                <a:ea typeface="華康行楷體W5" panose="03000509000000000000" pitchFamily="65" charset="-120"/>
              </a:rPr>
              <a:t>煩請填寫課後問卷謝謝</a:t>
            </a:r>
          </a:p>
        </p:txBody>
      </p:sp>
    </p:spTree>
    <p:extLst>
      <p:ext uri="{BB962C8B-B14F-4D97-AF65-F5344CB8AC3E}">
        <p14:creationId xmlns:p14="http://schemas.microsoft.com/office/powerpoint/2010/main" val="79012787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版面配置區 4"/>
          <p:cNvSpPr txBox="1">
            <a:spLocks/>
          </p:cNvSpPr>
          <p:nvPr/>
        </p:nvSpPr>
        <p:spPr>
          <a:xfrm>
            <a:off x="868368" y="1453820"/>
            <a:ext cx="5677211" cy="975783"/>
          </a:xfrm>
          <a:prstGeom prst="rect">
            <a:avLst/>
          </a:prstGeom>
        </p:spPr>
        <p:txBody>
          <a:bodyPr vert="horz" lIns="91440" tIns="45720" rIns="91440" bIns="45720" rtlCol="0" anchor="t">
            <a:noAutofit/>
          </a:bodyPr>
          <a:lstStyle>
            <a:lvl1pPr marL="0" indent="0" algn="l" defTabSz="914400" rtl="0" eaLnBrk="1" latinLnBrk="0" hangingPunct="1">
              <a:spcBef>
                <a:spcPts val="800"/>
              </a:spcBef>
              <a:buFont typeface="Arial" pitchFamily="34" charse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l" defTabSz="914400" rtl="0" eaLnBrk="1" latinLnBrk="0" hangingPunct="1">
              <a:spcBef>
                <a:spcPts val="300"/>
              </a:spcBef>
              <a:buClr>
                <a:schemeClr val="accent2"/>
              </a:buClr>
              <a:buFont typeface="Wingdings" pitchFamily="2" charset="2"/>
              <a:buNone/>
              <a:defRPr sz="1800" kern="1200">
                <a:solidFill>
                  <a:schemeClr val="tx1">
                    <a:tint val="75000"/>
                  </a:schemeClr>
                </a:solidFill>
                <a:latin typeface="+mn-lt"/>
                <a:ea typeface="+mn-ea"/>
                <a:cs typeface="+mn-cs"/>
              </a:defRPr>
            </a:lvl2pPr>
            <a:lvl3pPr marL="914400" indent="0" algn="l" defTabSz="914400" rtl="0" eaLnBrk="1" latinLnBrk="0" hangingPunct="1">
              <a:spcBef>
                <a:spcPts val="300"/>
              </a:spcBef>
              <a:buClr>
                <a:schemeClr val="accent2"/>
              </a:buClr>
              <a:buFont typeface="Wingdings" pitchFamily="2" charset="2"/>
              <a:buNone/>
              <a:defRPr sz="1600" kern="1200">
                <a:solidFill>
                  <a:schemeClr val="tx1">
                    <a:tint val="75000"/>
                  </a:schemeClr>
                </a:solidFill>
                <a:latin typeface="+mn-lt"/>
                <a:ea typeface="+mn-ea"/>
                <a:cs typeface="+mn-cs"/>
              </a:defRPr>
            </a:lvl3pPr>
            <a:lvl4pPr marL="13716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4pPr>
            <a:lvl5pPr marL="18288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5pPr>
            <a:lvl6pPr marL="22860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6pPr>
            <a:lvl7pPr marL="27432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7pPr>
            <a:lvl8pPr marL="32004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8pPr>
            <a:lvl9pPr marL="36576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9pPr>
          </a:lstStyle>
          <a:p>
            <a:pPr algn="ctr"/>
            <a:r>
              <a:rPr lang="zh-TW" altLang="en-US" sz="8800" dirty="0">
                <a:solidFill>
                  <a:schemeClr val="tx1">
                    <a:lumMod val="10000"/>
                  </a:schemeClr>
                </a:solidFill>
                <a:latin typeface="Gen Jyuu Gothic Bold" pitchFamily="34" charset="-120"/>
                <a:ea typeface="Gen Jyuu Gothic Bold" pitchFamily="34" charset="-120"/>
                <a:cs typeface="Gen Jyuu Gothic Bold" pitchFamily="34" charset="-120"/>
              </a:rPr>
              <a:t>感謝聆聽</a:t>
            </a:r>
          </a:p>
        </p:txBody>
      </p:sp>
      <p:pic>
        <p:nvPicPr>
          <p:cNvPr id="10" name="Picture 2" descr="C:\Users\angel\OneDrive\文件\律師活動\委員會\1.編修講義\律師公會.jfif"/>
          <p:cNvPicPr>
            <a:picLocks noChangeAspect="1" noChangeArrowheads="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10470685" y="195126"/>
            <a:ext cx="1552872" cy="1552872"/>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2" name="投影片編號版面配置區 1"/>
          <p:cNvSpPr>
            <a:spLocks noGrp="1"/>
          </p:cNvSpPr>
          <p:nvPr>
            <p:ph type="sldNum" sz="quarter" idx="12"/>
          </p:nvPr>
        </p:nvSpPr>
        <p:spPr/>
        <p:txBody>
          <a:bodyPr/>
          <a:lstStyle/>
          <a:p>
            <a:fld id="{AC92F197-9532-471B-9190-14BFE04B8C83}" type="slidenum">
              <a:rPr lang="zh-TW" altLang="en-US" smtClean="0"/>
              <a:pPr/>
              <a:t>96</a:t>
            </a:fld>
            <a:endParaRPr lang="zh-TW" altLang="en-US" dirty="0"/>
          </a:p>
        </p:txBody>
      </p:sp>
      <p:sp>
        <p:nvSpPr>
          <p:cNvPr id="5" name="內容版面配置區 2">
            <a:extLst>
              <a:ext uri="{FF2B5EF4-FFF2-40B4-BE49-F238E27FC236}">
                <a16:creationId xmlns:a16="http://schemas.microsoft.com/office/drawing/2014/main" id="{402C03A7-058B-5442-0742-B4C08B95776E}"/>
              </a:ext>
            </a:extLst>
          </p:cNvPr>
          <p:cNvSpPr>
            <a:spLocks noGrp="1"/>
          </p:cNvSpPr>
          <p:nvPr>
            <p:ph idx="1"/>
          </p:nvPr>
        </p:nvSpPr>
        <p:spPr>
          <a:xfrm>
            <a:off x="632462" y="2895600"/>
            <a:ext cx="10027920" cy="3356503"/>
          </a:xfrm>
        </p:spPr>
        <p:txBody>
          <a:bodyPr>
            <a:normAutofit/>
          </a:bodyPr>
          <a:lstStyle/>
          <a:p>
            <a:r>
              <a:rPr lang="zh-TW" altLang="en-US" sz="2800" b="0" dirty="0">
                <a:solidFill>
                  <a:schemeClr val="tx2">
                    <a:lumMod val="25000"/>
                  </a:schemeClr>
                </a:solidFill>
                <a:latin typeface="+mj-ea"/>
                <a:ea typeface="+mj-ea"/>
              </a:rPr>
              <a:t>王瑞奕律師</a:t>
            </a:r>
            <a:endParaRPr lang="en-US" altLang="zh-TW" sz="2800" b="0" dirty="0">
              <a:solidFill>
                <a:schemeClr val="tx2">
                  <a:lumMod val="25000"/>
                </a:schemeClr>
              </a:solidFill>
              <a:latin typeface="+mj-ea"/>
              <a:ea typeface="+mj-ea"/>
            </a:endParaRPr>
          </a:p>
          <a:p>
            <a:r>
              <a:rPr lang="zh-TW" altLang="en-US" sz="2800" b="0" dirty="0">
                <a:solidFill>
                  <a:schemeClr val="tx2">
                    <a:lumMod val="25000"/>
                  </a:schemeClr>
                </a:solidFill>
                <a:latin typeface="+mj-ea"/>
                <a:ea typeface="+mj-ea"/>
              </a:rPr>
              <a:t>思沛德法律事務所</a:t>
            </a:r>
            <a:endParaRPr lang="en-US" altLang="zh-TW" sz="2800" b="0" dirty="0">
              <a:solidFill>
                <a:schemeClr val="tx2">
                  <a:lumMod val="25000"/>
                </a:schemeClr>
              </a:solidFill>
              <a:latin typeface="+mj-ea"/>
              <a:ea typeface="+mj-ea"/>
            </a:endParaRPr>
          </a:p>
          <a:p>
            <a:r>
              <a:rPr lang="zh-TW" altLang="en-US" sz="2800" b="0" dirty="0">
                <a:solidFill>
                  <a:schemeClr val="tx2">
                    <a:lumMod val="25000"/>
                  </a:schemeClr>
                </a:solidFill>
                <a:latin typeface="+mj-ea"/>
                <a:ea typeface="+mj-ea"/>
              </a:rPr>
              <a:t>桃園市桃園區縣府路</a:t>
            </a:r>
            <a:r>
              <a:rPr lang="en-US" altLang="zh-TW" sz="2800" b="0" dirty="0">
                <a:solidFill>
                  <a:schemeClr val="tx2">
                    <a:lumMod val="25000"/>
                  </a:schemeClr>
                </a:solidFill>
                <a:latin typeface="+mj-ea"/>
                <a:ea typeface="+mj-ea"/>
              </a:rPr>
              <a:t>332</a:t>
            </a:r>
            <a:r>
              <a:rPr lang="zh-TW" altLang="en-US" sz="2800" b="0" dirty="0">
                <a:solidFill>
                  <a:schemeClr val="tx2">
                    <a:lumMod val="25000"/>
                  </a:schemeClr>
                </a:solidFill>
                <a:latin typeface="+mj-ea"/>
                <a:ea typeface="+mj-ea"/>
              </a:rPr>
              <a:t>號</a:t>
            </a:r>
            <a:r>
              <a:rPr lang="en-US" altLang="zh-TW" sz="2800" b="0" dirty="0">
                <a:solidFill>
                  <a:schemeClr val="tx2">
                    <a:lumMod val="25000"/>
                  </a:schemeClr>
                </a:solidFill>
                <a:latin typeface="+mj-ea"/>
                <a:ea typeface="+mj-ea"/>
              </a:rPr>
              <a:t>9</a:t>
            </a:r>
            <a:r>
              <a:rPr lang="zh-TW" altLang="en-US" sz="2800" b="0" dirty="0">
                <a:solidFill>
                  <a:schemeClr val="tx2">
                    <a:lumMod val="25000"/>
                  </a:schemeClr>
                </a:solidFill>
                <a:latin typeface="+mj-ea"/>
                <a:ea typeface="+mj-ea"/>
              </a:rPr>
              <a:t>樓</a:t>
            </a:r>
            <a:endParaRPr lang="en-US" altLang="zh-TW" sz="2800" b="0" dirty="0">
              <a:solidFill>
                <a:schemeClr val="tx2">
                  <a:lumMod val="25000"/>
                </a:schemeClr>
              </a:solidFill>
              <a:latin typeface="+mj-ea"/>
              <a:ea typeface="+mj-ea"/>
            </a:endParaRPr>
          </a:p>
          <a:p>
            <a:r>
              <a:rPr lang="en-US" altLang="zh-TW" sz="2400" dirty="0">
                <a:solidFill>
                  <a:schemeClr val="tx2">
                    <a:lumMod val="25000"/>
                  </a:schemeClr>
                </a:solidFill>
                <a:latin typeface="Segoe UI Semibold" panose="020B0702040204020203" pitchFamily="34" charset="0"/>
                <a:ea typeface="Gen Jyuu Gothic P Heavy" panose="020B0702020203020207" pitchFamily="34" charset="-120"/>
                <a:cs typeface="Segoe UI Semibold" panose="020B0702040204020203" pitchFamily="34" charset="0"/>
              </a:rPr>
              <a:t>E-Mail: </a:t>
            </a:r>
            <a:r>
              <a:rPr lang="en-US" altLang="zh-TW" sz="2400" dirty="0">
                <a:solidFill>
                  <a:schemeClr val="tx2">
                    <a:lumMod val="25000"/>
                  </a:schemeClr>
                </a:solidFill>
                <a:latin typeface="Segoe UI Semibold" panose="020B0702040204020203" pitchFamily="34" charset="0"/>
                <a:ea typeface="Gen Jyuu Gothic P Heavy" panose="020B0702020203020207" pitchFamily="34" charset="-120"/>
                <a:cs typeface="Segoe UI Semibold" panose="020B0702040204020203" pitchFamily="34" charset="0"/>
                <a:hlinkClick r:id="rId4">
                  <a:extLst>
                    <a:ext uri="{A12FA001-AC4F-418D-AE19-62706E023703}">
                      <ahyp:hlinkClr xmlns:ahyp="http://schemas.microsoft.com/office/drawing/2018/hyperlinkcolor" val="tx"/>
                    </a:ext>
                  </a:extLst>
                </a:hlinkClick>
              </a:rPr>
              <a:t>jameswang0607@gmail.com</a:t>
            </a:r>
            <a:endParaRPr lang="en-US" altLang="zh-TW" sz="2400" dirty="0">
              <a:solidFill>
                <a:schemeClr val="tx2">
                  <a:lumMod val="25000"/>
                </a:schemeClr>
              </a:solidFill>
              <a:latin typeface="Segoe UI Semibold" panose="020B0702040204020203" pitchFamily="34" charset="0"/>
              <a:ea typeface="Gen Jyuu Gothic P Heavy" panose="020B0702020203020207" pitchFamily="34" charset="-120"/>
              <a:cs typeface="Segoe UI Semibold" panose="020B0702040204020203" pitchFamily="34" charset="0"/>
            </a:endParaRPr>
          </a:p>
          <a:p>
            <a:r>
              <a:rPr lang="en-US" altLang="zh-TW" sz="2400" dirty="0">
                <a:solidFill>
                  <a:schemeClr val="tx2">
                    <a:lumMod val="25000"/>
                  </a:schemeClr>
                </a:solidFill>
                <a:latin typeface="Segoe UI Semibold" panose="020B0702040204020203" pitchFamily="34" charset="0"/>
                <a:ea typeface="Gen Jyuu Gothic P Heavy" panose="020B0702020203020207" pitchFamily="34" charset="-120"/>
                <a:cs typeface="Segoe UI Semibold" panose="020B0702040204020203" pitchFamily="34" charset="0"/>
              </a:rPr>
              <a:t>Mobile:0911-352-707</a:t>
            </a:r>
          </a:p>
        </p:txBody>
      </p:sp>
      <p:pic>
        <p:nvPicPr>
          <p:cNvPr id="6" name="圖片 5">
            <a:extLst>
              <a:ext uri="{FF2B5EF4-FFF2-40B4-BE49-F238E27FC236}">
                <a16:creationId xmlns:a16="http://schemas.microsoft.com/office/drawing/2014/main" id="{70A700C0-F917-231E-3030-4EB56F899B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81943" y="1095604"/>
            <a:ext cx="1304787" cy="1304787"/>
          </a:xfrm>
          <a:prstGeom prst="rect">
            <a:avLst/>
          </a:prstGeom>
        </p:spPr>
      </p:pic>
      <p:pic>
        <p:nvPicPr>
          <p:cNvPr id="8" name="圖片 7">
            <a:extLst>
              <a:ext uri="{FF2B5EF4-FFF2-40B4-BE49-F238E27FC236}">
                <a16:creationId xmlns:a16="http://schemas.microsoft.com/office/drawing/2014/main" id="{9209F7AE-F788-7495-70AE-0C0197AD947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81927" y="959388"/>
            <a:ext cx="1552872" cy="1552872"/>
          </a:xfrm>
          <a:prstGeom prst="rect">
            <a:avLst/>
          </a:prstGeom>
        </p:spPr>
      </p:pic>
      <p:pic>
        <p:nvPicPr>
          <p:cNvPr id="7" name="圖片 6">
            <a:extLst>
              <a:ext uri="{FF2B5EF4-FFF2-40B4-BE49-F238E27FC236}">
                <a16:creationId xmlns:a16="http://schemas.microsoft.com/office/drawing/2014/main" id="{E42843EC-F180-D6C1-C6FE-51F26ED4763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99666" y="2688292"/>
            <a:ext cx="2823891" cy="2908729"/>
          </a:xfrm>
          <a:prstGeom prst="rect">
            <a:avLst/>
          </a:prstGeom>
        </p:spPr>
      </p:pic>
      <p:pic>
        <p:nvPicPr>
          <p:cNvPr id="9" name="圖片 8">
            <a:extLst>
              <a:ext uri="{FF2B5EF4-FFF2-40B4-BE49-F238E27FC236}">
                <a16:creationId xmlns:a16="http://schemas.microsoft.com/office/drawing/2014/main" id="{71C40309-0869-F22D-083A-9CB1DB266CF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20149" y="2688292"/>
            <a:ext cx="2879517" cy="2879517"/>
          </a:xfrm>
          <a:prstGeom prst="rect">
            <a:avLst/>
          </a:prstGeom>
        </p:spPr>
      </p:pic>
    </p:spTree>
    <p:extLst>
      <p:ext uri="{BB962C8B-B14F-4D97-AF65-F5344CB8AC3E}">
        <p14:creationId xmlns:p14="http://schemas.microsoft.com/office/powerpoint/2010/main" val="2599271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after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角度">
  <a:themeElements>
    <a:clrScheme name="自訂 2">
      <a:dk1>
        <a:srgbClr val="FCE7C0"/>
      </a:dk1>
      <a:lt1>
        <a:srgbClr val="FFFFFF"/>
      </a:lt1>
      <a:dk2>
        <a:srgbClr val="FCE7C0"/>
      </a:dk2>
      <a:lt2>
        <a:srgbClr val="FFFFFF"/>
      </a:lt2>
      <a:accent1>
        <a:srgbClr val="FDD8CB"/>
      </a:accent1>
      <a:accent2>
        <a:srgbClr val="DDC3F9"/>
      </a:accent2>
      <a:accent3>
        <a:srgbClr val="FAC1A4"/>
      </a:accent3>
      <a:accent4>
        <a:srgbClr val="D159B2"/>
      </a:accent4>
      <a:accent5>
        <a:srgbClr val="DF6A2F"/>
      </a:accent5>
      <a:accent6>
        <a:srgbClr val="FCDCF1"/>
      </a:accent6>
      <a:hlink>
        <a:srgbClr val="FD3636"/>
      </a:hlink>
      <a:folHlink>
        <a:srgbClr val="FE7461"/>
      </a:folHlink>
    </a:clrScheme>
    <a:fontScheme name="角度">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角度">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自訂 1">
      <a:dk1>
        <a:srgbClr val="E674D0"/>
      </a:dk1>
      <a:lt1>
        <a:sysClr val="window" lastClr="FFFFFF"/>
      </a:lt1>
      <a:dk2>
        <a:srgbClr val="F9C3EA"/>
      </a:dk2>
      <a:lt2>
        <a:srgbClr val="DEDEE0"/>
      </a:lt2>
      <a:accent1>
        <a:srgbClr val="AD0101"/>
      </a:accent1>
      <a:accent2>
        <a:srgbClr val="B01856"/>
      </a:accent2>
      <a:accent3>
        <a:srgbClr val="842BEF"/>
      </a:accent3>
      <a:accent4>
        <a:srgbClr val="D159B2"/>
      </a:accent4>
      <a:accent5>
        <a:srgbClr val="520D91"/>
      </a:accent5>
      <a:accent6>
        <a:srgbClr val="A90F6B"/>
      </a:accent6>
      <a:hlink>
        <a:srgbClr val="FD3636"/>
      </a:hlink>
      <a:folHlink>
        <a:srgbClr val="FE7461"/>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
    <a:dk1>
      <a:srgbClr val="000000"/>
    </a:dk1>
    <a:lt1>
      <a:srgbClr val="FFFFFF"/>
    </a:lt1>
    <a:dk2>
      <a:srgbClr val="444D26"/>
    </a:dk2>
    <a:lt2>
      <a:srgbClr val="FEFAC9"/>
    </a:lt2>
    <a:accent1>
      <a:srgbClr val="A5B592"/>
    </a:accent1>
    <a:accent2>
      <a:srgbClr val="F3A447"/>
    </a:accent2>
    <a:accent3>
      <a:srgbClr val="FFFFFF"/>
    </a:accent3>
    <a:accent4>
      <a:srgbClr val="000000"/>
    </a:accent4>
    <a:accent5>
      <a:srgbClr val="CFD7C7"/>
    </a:accent5>
    <a:accent6>
      <a:srgbClr val="DC943F"/>
    </a:accent6>
    <a:hlink>
      <a:srgbClr val="8E58B6"/>
    </a:hlink>
    <a:folHlink>
      <a:srgbClr val="7F6F6F"/>
    </a:folHlink>
  </a:clrScheme>
</a:themeOverride>
</file>

<file path=ppt/theme/themeOverride2.xml><?xml version="1.0" encoding="utf-8"?>
<a:themeOverride xmlns:a="http://schemas.openxmlformats.org/drawingml/2006/main">
  <a:clrScheme name="">
    <a:dk1>
      <a:srgbClr val="000000"/>
    </a:dk1>
    <a:lt1>
      <a:srgbClr val="FFFFFF"/>
    </a:lt1>
    <a:dk2>
      <a:srgbClr val="444D26"/>
    </a:dk2>
    <a:lt2>
      <a:srgbClr val="FEFAC9"/>
    </a:lt2>
    <a:accent1>
      <a:srgbClr val="A5B592"/>
    </a:accent1>
    <a:accent2>
      <a:srgbClr val="F3A447"/>
    </a:accent2>
    <a:accent3>
      <a:srgbClr val="FFFFFF"/>
    </a:accent3>
    <a:accent4>
      <a:srgbClr val="000000"/>
    </a:accent4>
    <a:accent5>
      <a:srgbClr val="CFD7C7"/>
    </a:accent5>
    <a:accent6>
      <a:srgbClr val="DC943F"/>
    </a:accent6>
    <a:hlink>
      <a:srgbClr val="8E58B6"/>
    </a:hlink>
    <a:folHlink>
      <a:srgbClr val="7F6F6F"/>
    </a:folHlink>
  </a:clrScheme>
</a:themeOverride>
</file>

<file path=ppt/theme/themeOverride3.xml><?xml version="1.0" encoding="utf-8"?>
<a:themeOverride xmlns:a="http://schemas.openxmlformats.org/drawingml/2006/main">
  <a:clrScheme name="">
    <a:dk1>
      <a:srgbClr val="000000"/>
    </a:dk1>
    <a:lt1>
      <a:srgbClr val="FFFFFF"/>
    </a:lt1>
    <a:dk2>
      <a:srgbClr val="444D26"/>
    </a:dk2>
    <a:lt2>
      <a:srgbClr val="FEFAC9"/>
    </a:lt2>
    <a:accent1>
      <a:srgbClr val="A5B592"/>
    </a:accent1>
    <a:accent2>
      <a:srgbClr val="F3A447"/>
    </a:accent2>
    <a:accent3>
      <a:srgbClr val="FFFFFF"/>
    </a:accent3>
    <a:accent4>
      <a:srgbClr val="000000"/>
    </a:accent4>
    <a:accent5>
      <a:srgbClr val="CFD7C7"/>
    </a:accent5>
    <a:accent6>
      <a:srgbClr val="DC943F"/>
    </a:accent6>
    <a:hlink>
      <a:srgbClr val="8E58B6"/>
    </a:hlink>
    <a:folHlink>
      <a:srgbClr val="7F6F6F"/>
    </a:folHlink>
  </a:clrScheme>
</a:themeOverride>
</file>

<file path=ppt/theme/themeOverride4.xml><?xml version="1.0" encoding="utf-8"?>
<a:themeOverride xmlns:a="http://schemas.openxmlformats.org/drawingml/2006/main">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themeOverride>
</file>

<file path=docProps/app.xml><?xml version="1.0" encoding="utf-8"?>
<Properties xmlns="http://schemas.openxmlformats.org/officeDocument/2006/extended-properties" xmlns:vt="http://schemas.openxmlformats.org/officeDocument/2006/docPropsVTypes">
  <Template>Angles</Template>
  <TotalTime>12365</TotalTime>
  <Words>9753</Words>
  <Application>Microsoft Office PowerPoint</Application>
  <PresentationFormat>寬螢幕</PresentationFormat>
  <Paragraphs>863</Paragraphs>
  <Slides>96</Slides>
  <Notes>24</Notes>
  <HiddenSlides>0</HiddenSlides>
  <MMClips>0</MMClips>
  <ScaleCrop>false</ScaleCrop>
  <HeadingPairs>
    <vt:vector size="6" baseType="variant">
      <vt:variant>
        <vt:lpstr>使用字型</vt:lpstr>
      </vt:variant>
      <vt:variant>
        <vt:i4>19</vt:i4>
      </vt:variant>
      <vt:variant>
        <vt:lpstr>佈景主題</vt:lpstr>
      </vt:variant>
      <vt:variant>
        <vt:i4>1</vt:i4>
      </vt:variant>
      <vt:variant>
        <vt:lpstr>投影片標題</vt:lpstr>
      </vt:variant>
      <vt:variant>
        <vt:i4>96</vt:i4>
      </vt:variant>
    </vt:vector>
  </HeadingPairs>
  <TitlesOfParts>
    <vt:vector size="116" baseType="lpstr">
      <vt:lpstr>Wingdings</vt:lpstr>
      <vt:lpstr>源泉圓體 EL</vt:lpstr>
      <vt:lpstr>Arial</vt:lpstr>
      <vt:lpstr>Gen Jyuu Gothic Bold</vt:lpstr>
      <vt:lpstr>華康行楷體W5</vt:lpstr>
      <vt:lpstr>微软雅黑</vt:lpstr>
      <vt:lpstr>華康少女文字W3(P)</vt:lpstr>
      <vt:lpstr>微軟正黑體</vt:lpstr>
      <vt:lpstr>Franklin Gothic Medium</vt:lpstr>
      <vt:lpstr>Eb Garamond</vt:lpstr>
      <vt:lpstr>Franklin Gothic Book</vt:lpstr>
      <vt:lpstr>標楷體</vt:lpstr>
      <vt:lpstr>Calibri</vt:lpstr>
      <vt:lpstr>Times New Roman</vt:lpstr>
      <vt:lpstr>Segoe UI Semibold</vt:lpstr>
      <vt:lpstr>華康少女文字W3</vt:lpstr>
      <vt:lpstr>新細明體</vt:lpstr>
      <vt:lpstr>華康方圓體W7</vt:lpstr>
      <vt:lpstr>Segoe UI</vt:lpstr>
      <vt:lpstr>角度</vt:lpstr>
      <vt:lpstr>正向管教友善校園宣導 </vt:lpstr>
      <vt:lpstr>講師介紹</vt:lpstr>
      <vt:lpstr>講師介紹</vt:lpstr>
      <vt:lpstr>講師介紹</vt:lpstr>
      <vt:lpstr>  </vt:lpstr>
      <vt:lpstr>課程大綱</vt:lpstr>
      <vt:lpstr>PowerPoint 簡報</vt:lpstr>
      <vt:lpstr>--從新北市立B國民中學事件說起</vt:lpstr>
      <vt:lpstr>北市高中師被學生吐口水還挨揍 教育局：將給予慰問金、諮商</vt:lpstr>
      <vt:lpstr>PowerPoint 簡報</vt:lpstr>
      <vt:lpstr>不當管教</vt:lpstr>
      <vt:lpstr>這些行為是不當管教嗎？</vt:lpstr>
      <vt:lpstr>實施管教之目的</vt:lpstr>
      <vt:lpstr>什麼是不當管教？</vt:lpstr>
      <vt:lpstr>什麼是不當管教？</vt:lpstr>
      <vt:lpstr>附表一</vt:lpstr>
      <vt:lpstr>  </vt:lpstr>
      <vt:lpstr>  </vt:lpstr>
      <vt:lpstr>PowerPoint 簡報</vt:lpstr>
      <vt:lpstr>正向管教？</vt:lpstr>
      <vt:lpstr>處罰之正當程序(學校訂定教師輔導與管教學生辦法注意事項第15點)</vt:lpstr>
      <vt:lpstr>PowerPoint 簡報</vt:lpstr>
      <vt:lpstr>PowerPoint 簡報</vt:lpstr>
      <vt:lpstr>PowerPoint 簡報</vt:lpstr>
      <vt:lpstr>PowerPoint 簡報</vt:lpstr>
      <vt:lpstr>PowerPoint 簡報</vt:lpstr>
      <vt:lpstr>得採取之一般管教措施</vt:lpstr>
      <vt:lpstr>所以這些行為是不當管教嗎？</vt:lpstr>
      <vt:lpstr>PowerPoint 簡報</vt:lpstr>
      <vt:lpstr>PowerPoint 簡報</vt:lpstr>
      <vt:lpstr>PowerPoint 簡報</vt:lpstr>
      <vt:lpstr>PowerPoint 簡報</vt:lpstr>
      <vt:lpstr>PowerPoint 簡報</vt:lpstr>
      <vt:lpstr>PowerPoint 簡報</vt:lpstr>
      <vt:lpstr>高職翻查學生行李 教育部查處</vt:lpstr>
      <vt:lpstr>土城國三割喉案</vt:lpstr>
      <vt:lpstr>校園霸凌</vt:lpstr>
      <vt:lpstr>何為霸凌?</vt:lpstr>
      <vt:lpstr>霸凌之要件</vt:lpstr>
      <vt:lpstr>霸凌之侵害態樣析述</vt:lpstr>
      <vt:lpstr>「準霸凌」： 一次性故意嚴重傷害行為準用霸凌</vt:lpstr>
      <vt:lpstr>教師涉犯可能之懲處</vt:lpstr>
      <vt:lpstr>相關之懲處</vt:lpstr>
      <vt:lpstr>PowerPoint 簡報</vt:lpstr>
      <vt:lpstr>高雄師威嚇「死刑切肚子」 教育局要求解聘</vt:lpstr>
      <vt:lpstr>校園霸凌防制準則(生對生)</vt:lpstr>
      <vt:lpstr>增訂調和制度</vt:lpstr>
      <vt:lpstr>PowerPoint 簡報</vt:lpstr>
      <vt:lpstr>「調和」vs「調解」</vt:lpstr>
      <vt:lpstr>調和程序中委員的角色定位</vt:lpstr>
      <vt:lpstr>修復式正義之策略應用</vt:lpstr>
      <vt:lpstr>應報式正義VS修復式正義</vt:lpstr>
      <vt:lpstr>傳統刑法的限制</vt:lpstr>
      <vt:lpstr>法律解決問題了嗎?</vt:lpstr>
      <vt:lpstr>修復式正義推廣影片</vt:lpstr>
      <vt:lpstr>PowerPoint 簡報</vt:lpstr>
      <vt:lpstr>PowerPoint 簡報</vt:lpstr>
      <vt:lpstr>PowerPoint 簡報</vt:lpstr>
      <vt:lpstr>PowerPoint 簡報</vt:lpstr>
      <vt:lpstr> Howard Zehr (1944－)  美國公認的「修復式正義之祖」(grandfather of restorative justice)  在美國進行第一個修復個案(VORP)  修復式正義是一種程序， 盡可能讓某一具體犯行的關係人參與， 共同的辨識和處理傷害、需要、義務， 目的在於盡可能癒合和修復關係。 </vt:lpstr>
      <vt:lpstr>PowerPoint 簡報</vt:lpstr>
      <vt:lpstr>暴力溝通的四大元素（4D語言）</vt:lpstr>
      <vt:lpstr>非暴力溝通（nonviolent communication） 的四大要素</vt:lpstr>
      <vt:lpstr>非暴力溝通的四大元素</vt:lpstr>
      <vt:lpstr>核心精神</vt:lpstr>
      <vt:lpstr>想法可以連結到感受與需要</vt:lpstr>
      <vt:lpstr>修復式對話─非暴力溝通練習</vt:lpstr>
      <vt:lpstr>PowerPoint 簡報</vt:lpstr>
      <vt:lpstr>PowerPoint 簡報</vt:lpstr>
      <vt:lpstr>PowerPoint 簡報</vt:lpstr>
      <vt:lpstr>PowerPoint 簡報</vt:lpstr>
      <vt:lpstr>PowerPoint 簡報</vt:lpstr>
      <vt:lpstr>桃園律師公會-校園修復式正義衝突處理</vt:lpstr>
      <vt:lpstr>桃園律師公會-修復式正義委員會</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修復式正義與善意溝通  －校園篇</dc:title>
  <dc:creator>莊心荷</dc:creator>
  <cp:lastModifiedBy>瑞奕 王</cp:lastModifiedBy>
  <cp:revision>281</cp:revision>
  <dcterms:created xsi:type="dcterms:W3CDTF">2018-07-31T14:34:38Z</dcterms:created>
  <dcterms:modified xsi:type="dcterms:W3CDTF">2026-08-19T08:48:16Z</dcterms:modified>
</cp:coreProperties>
</file>