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4122" r:id="rId2"/>
  </p:sldMasterIdLst>
  <p:notesMasterIdLst>
    <p:notesMasterId r:id="rId16"/>
  </p:notesMasterIdLst>
  <p:sldIdLst>
    <p:sldId id="2686" r:id="rId3"/>
    <p:sldId id="2711" r:id="rId4"/>
    <p:sldId id="2712" r:id="rId5"/>
    <p:sldId id="2681" r:id="rId6"/>
    <p:sldId id="2723" r:id="rId7"/>
    <p:sldId id="2727" r:id="rId8"/>
    <p:sldId id="2721" r:id="rId9"/>
    <p:sldId id="2724" r:id="rId10"/>
    <p:sldId id="2714" r:id="rId11"/>
    <p:sldId id="2722" r:id="rId12"/>
    <p:sldId id="2713" r:id="rId13"/>
    <p:sldId id="2726" r:id="rId14"/>
    <p:sldId id="2725" r:id="rId15"/>
  </p:sldIdLst>
  <p:sldSz cx="12858750" cy="7232650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6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2E1"/>
    <a:srgbClr val="9EC304"/>
    <a:srgbClr val="749A03"/>
    <a:srgbClr val="591F0E"/>
    <a:srgbClr val="725A41"/>
    <a:srgbClr val="C65568"/>
    <a:srgbClr val="E8DE41"/>
    <a:srgbClr val="591E87"/>
    <a:srgbClr val="A7BC1B"/>
    <a:srgbClr val="ECC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0" autoAdjust="0"/>
    <p:restoredTop sz="92986" autoAdjust="0"/>
  </p:normalViewPr>
  <p:slideViewPr>
    <p:cSldViewPr>
      <p:cViewPr varScale="1">
        <p:scale>
          <a:sx n="65" d="100"/>
          <a:sy n="65" d="100"/>
        </p:scale>
        <p:origin x="660" y="32"/>
      </p:cViewPr>
      <p:guideLst>
        <p:guide orient="horz" pos="736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幼圆" panose="02010509060101010101" pitchFamily="49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06024D97-E667-405D-B634-E583E2108D71}" type="datetimeFigureOut">
              <a:rPr lang="zh-CN" altLang="en-US" smtClean="0"/>
              <a:pPr>
                <a:defRPr/>
              </a:pPr>
              <a:t>2022/12/2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幼圆" panose="02010509060101010101" pitchFamily="49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幼圆" panose="02010509060101010101" pitchFamily="49" charset="-122"/>
              </a:defRPr>
            </a:lvl1pPr>
          </a:lstStyle>
          <a:p>
            <a:fld id="{418F03C3-53C1-4F10-8DAF-D1F318E96C6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幼圆" panose="02010509060101010101" pitchFamily="49" charset="-122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幼圆" panose="02010509060101010101" pitchFamily="49" charset="-122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幼圆" panose="02010509060101010101" pitchFamily="49" charset="-122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幼圆" panose="02010509060101010101" pitchFamily="49" charset="-122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幼圆" panose="02010509060101010101" pitchFamily="49" charset="-122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75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>
                <a:ea typeface="幼圆" panose="02010509060101010101" pitchFamily="49" charset="-122"/>
              </a:rPr>
              <a:pPr algn="r" eaLnBrk="1" latinLnBrk="1" hangingPunct="1">
                <a:spcBef>
                  <a:spcPct val="0"/>
                </a:spcBef>
              </a:pPr>
              <a:t>4</a:t>
            </a:fld>
            <a:endParaRPr lang="zh-CN" altLang="en-US" dirty="0"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575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>
                <a:ea typeface="幼圆" panose="02010509060101010101" pitchFamily="49" charset="-122"/>
              </a:rPr>
              <a:pPr algn="r" eaLnBrk="1" latinLnBrk="1" hangingPunct="1">
                <a:spcBef>
                  <a:spcPct val="0"/>
                </a:spcBef>
              </a:pPr>
              <a:t>11</a:t>
            </a:fld>
            <a:endParaRPr lang="zh-CN" altLang="en-US" dirty="0"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1927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>
                <a:ea typeface="幼圆" panose="02010509060101010101" pitchFamily="49" charset="-122"/>
              </a:rPr>
              <a:pPr algn="r" eaLnBrk="1" latinLnBrk="1" hangingPunct="1">
                <a:spcBef>
                  <a:spcPct val="0"/>
                </a:spcBef>
              </a:pPr>
              <a:t>12</a:t>
            </a:fld>
            <a:endParaRPr lang="zh-CN" altLang="en-US" dirty="0"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9768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20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91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601">
        <p14:window dir="vert"/>
      </p:transition>
    </mc:Choice>
    <mc:Fallback xmlns="">
      <p:transition spd="slow" advTm="9601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757851" y="1"/>
            <a:ext cx="4100898" cy="723264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198" y="723265"/>
            <a:ext cx="3375422" cy="1832271"/>
          </a:xfrm>
        </p:spPr>
        <p:txBody>
          <a:bodyPr anchor="b">
            <a:normAutofit/>
          </a:bodyPr>
          <a:lstStyle>
            <a:lvl1pPr>
              <a:defRPr sz="3375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757851" cy="7232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17198" y="2555536"/>
            <a:ext cx="3375422" cy="34716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55"/>
              </a:spcBef>
              <a:buNone/>
              <a:defRPr sz="1476">
                <a:solidFill>
                  <a:schemeClr val="accent1">
                    <a:lumMod val="75000"/>
                  </a:schemeClr>
                </a:solidFill>
              </a:defRPr>
            </a:lvl1pPr>
            <a:lvl2pPr marL="482163" indent="0">
              <a:buNone/>
              <a:defRPr sz="1266"/>
            </a:lvl2pPr>
            <a:lvl3pPr marL="964326" indent="0">
              <a:buNone/>
              <a:defRPr sz="1055"/>
            </a:lvl3pPr>
            <a:lvl4pPr marL="1446489" indent="0">
              <a:buNone/>
              <a:defRPr sz="949"/>
            </a:lvl4pPr>
            <a:lvl5pPr marL="1928652" indent="0">
              <a:buNone/>
              <a:defRPr sz="949"/>
            </a:lvl5pPr>
            <a:lvl6pPr marL="2410816" indent="0">
              <a:buNone/>
              <a:defRPr sz="949"/>
            </a:lvl6pPr>
            <a:lvl7pPr marL="2892979" indent="0">
              <a:buNone/>
              <a:defRPr sz="949"/>
            </a:lvl7pPr>
            <a:lvl8pPr marL="3375142" indent="0">
              <a:buNone/>
              <a:defRPr sz="949"/>
            </a:lvl8pPr>
            <a:lvl9pPr marL="3857305" indent="0">
              <a:buNone/>
              <a:defRPr sz="949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</a:t>
            </a:fld>
            <a:endParaRPr lang="zh-CN" alt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2025257" y="6570006"/>
            <a:ext cx="482203" cy="482177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392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498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562539"/>
            <a:ext cx="2692301" cy="594684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5141" y="562539"/>
            <a:ext cx="7916168" cy="5946846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754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1192" y="1420530"/>
            <a:ext cx="10782062" cy="8509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71192" y="4534587"/>
            <a:ext cx="10782062" cy="8509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71192" y="1565892"/>
            <a:ext cx="10782062" cy="289306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10176906" y="4291207"/>
            <a:ext cx="1140016" cy="1139951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067" y="1510465"/>
            <a:ext cx="10512028" cy="3201653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0124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355" y="4628896"/>
            <a:ext cx="8322826" cy="1128293"/>
          </a:xfrm>
        </p:spPr>
        <p:txBody>
          <a:bodyPr>
            <a:normAutofit/>
          </a:bodyPr>
          <a:lstStyle>
            <a:lvl1pPr marL="0" indent="0" algn="l">
              <a:buNone/>
              <a:defRPr sz="2320">
                <a:solidFill>
                  <a:schemeClr val="tx1"/>
                </a:solidFill>
              </a:defRPr>
            </a:lvl1pPr>
            <a:lvl2pPr marL="482163" indent="0" algn="ctr">
              <a:buNone/>
              <a:defRPr sz="2320"/>
            </a:lvl2pPr>
            <a:lvl3pPr marL="964326" indent="0" algn="ctr">
              <a:buNone/>
              <a:defRPr sz="2320"/>
            </a:lvl3pPr>
            <a:lvl4pPr marL="1446489" indent="0" algn="ctr">
              <a:buNone/>
              <a:defRPr sz="2109"/>
            </a:lvl4pPr>
            <a:lvl5pPr marL="1928652" indent="0" algn="ctr">
              <a:buNone/>
              <a:defRPr sz="2109"/>
            </a:lvl5pPr>
            <a:lvl6pPr marL="2410816" indent="0" algn="ctr">
              <a:buNone/>
              <a:defRPr sz="2109"/>
            </a:lvl6pPr>
            <a:lvl7pPr marL="2892979" indent="0" algn="ctr">
              <a:buNone/>
              <a:defRPr sz="2109"/>
            </a:lvl7pPr>
            <a:lvl8pPr marL="3375142" indent="0" algn="ctr">
              <a:buNone/>
              <a:defRPr sz="2109"/>
            </a:lvl8pPr>
            <a:lvl9pPr marL="3857305" indent="0" algn="ctr">
              <a:buNone/>
              <a:defRPr sz="2109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17335" y="4523659"/>
            <a:ext cx="1259158" cy="675047"/>
          </a:xfrm>
        </p:spPr>
        <p:txBody>
          <a:bodyPr/>
          <a:lstStyle>
            <a:lvl1pPr>
              <a:defRPr sz="2953"/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609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464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86657"/>
            <a:ext cx="12858750" cy="204599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643" y="1292234"/>
            <a:ext cx="9788723" cy="371276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437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4215" y="5294300"/>
            <a:ext cx="9547622" cy="1125079"/>
          </a:xfrm>
        </p:spPr>
        <p:txBody>
          <a:bodyPr anchor="t">
            <a:normAutofit/>
          </a:bodyPr>
          <a:lstStyle>
            <a:lvl1pPr marL="0" indent="0">
              <a:buNone/>
              <a:defRPr sz="2109">
                <a:solidFill>
                  <a:schemeClr val="tx1"/>
                </a:solidFill>
              </a:defRPr>
            </a:lvl1pPr>
            <a:lvl2pPr marL="482163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63634" y="6615464"/>
            <a:ext cx="2788920" cy="385072"/>
          </a:xfrm>
        </p:spPr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2075" y="6615464"/>
            <a:ext cx="6673691" cy="385072"/>
          </a:xfrm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46475" y="2452908"/>
            <a:ext cx="1140016" cy="1139951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842" y="2643042"/>
            <a:ext cx="1253283" cy="759683"/>
          </a:xfrm>
        </p:spPr>
        <p:txBody>
          <a:bodyPr/>
          <a:lstStyle>
            <a:lvl1pPr>
              <a:defRPr sz="2953"/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576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355" y="2314448"/>
            <a:ext cx="5014913" cy="4194937"/>
          </a:xfrm>
        </p:spPr>
        <p:txBody>
          <a:bodyPr/>
          <a:lstStyle>
            <a:lvl1pPr>
              <a:defRPr sz="2109"/>
            </a:lvl1pPr>
            <a:lvl2pPr>
              <a:defRPr sz="1898"/>
            </a:lvl2pPr>
            <a:lvl3pPr>
              <a:defRPr sz="1687"/>
            </a:lvl3pPr>
            <a:lvl4pPr>
              <a:defRPr sz="1687"/>
            </a:lvl4pPr>
            <a:lvl5pPr>
              <a:defRPr sz="1687"/>
            </a:lvl5pPr>
            <a:lvl6pPr>
              <a:defRPr sz="1687"/>
            </a:lvl6pPr>
            <a:lvl7pPr>
              <a:defRPr sz="1687"/>
            </a:lvl7pPr>
            <a:lvl8pPr>
              <a:defRPr sz="1687"/>
            </a:lvl8pPr>
            <a:lvl9pPr>
              <a:defRPr sz="1687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267" y="2314448"/>
            <a:ext cx="5014913" cy="4194937"/>
          </a:xfrm>
        </p:spPr>
        <p:txBody>
          <a:bodyPr/>
          <a:lstStyle>
            <a:lvl1pPr>
              <a:defRPr sz="2109"/>
            </a:lvl1pPr>
            <a:lvl2pPr>
              <a:defRPr sz="1898"/>
            </a:lvl2pPr>
            <a:lvl3pPr>
              <a:defRPr sz="1687"/>
            </a:lvl3pPr>
            <a:lvl4pPr>
              <a:defRPr sz="1687"/>
            </a:lvl4pPr>
            <a:lvl5pPr>
              <a:defRPr sz="1687"/>
            </a:lvl5pPr>
            <a:lvl6pPr>
              <a:defRPr sz="1687"/>
            </a:lvl6pPr>
            <a:lvl7pPr>
              <a:defRPr sz="1687"/>
            </a:lvl7pPr>
            <a:lvl8pPr>
              <a:defRPr sz="1687"/>
            </a:lvl8pPr>
            <a:lvl9pPr>
              <a:defRPr sz="1687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18220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140" y="2160152"/>
            <a:ext cx="5014913" cy="675047"/>
          </a:xfrm>
        </p:spPr>
        <p:txBody>
          <a:bodyPr anchor="ctr">
            <a:normAutofit/>
          </a:bodyPr>
          <a:lstStyle>
            <a:lvl1pPr marL="0" indent="0">
              <a:buNone/>
              <a:defRPr sz="2109" b="1">
                <a:solidFill>
                  <a:schemeClr val="accent1">
                    <a:lumMod val="75000"/>
                  </a:schemeClr>
                </a:solidFill>
              </a:defRPr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8355" y="2893060"/>
            <a:ext cx="5014913" cy="3471672"/>
          </a:xfrm>
        </p:spPr>
        <p:txBody>
          <a:bodyPr/>
          <a:lstStyle>
            <a:lvl1pPr>
              <a:defRPr sz="2109"/>
            </a:lvl1pPr>
            <a:lvl2pPr>
              <a:defRPr sz="1898"/>
            </a:lvl2pPr>
            <a:lvl3pPr>
              <a:defRPr sz="1687"/>
            </a:lvl3pPr>
            <a:lvl4pPr>
              <a:defRPr sz="1687"/>
            </a:lvl4pPr>
            <a:lvl5pPr>
              <a:defRPr sz="1687"/>
            </a:lvl5pPr>
            <a:lvl6pPr>
              <a:defRPr sz="1687"/>
            </a:lvl6pPr>
            <a:lvl7pPr>
              <a:defRPr sz="1687"/>
            </a:lvl7pPr>
            <a:lvl8pPr>
              <a:defRPr sz="1687"/>
            </a:lvl8pPr>
            <a:lvl9pPr>
              <a:defRPr sz="1687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2267" y="2160152"/>
            <a:ext cx="5014913" cy="675047"/>
          </a:xfrm>
        </p:spPr>
        <p:txBody>
          <a:bodyPr anchor="ctr">
            <a:normAutofit/>
          </a:bodyPr>
          <a:lstStyle>
            <a:lvl1pPr marL="0" indent="0">
              <a:buNone/>
              <a:defRPr sz="2109" b="1">
                <a:solidFill>
                  <a:schemeClr val="accent1">
                    <a:lumMod val="75000"/>
                  </a:schemeClr>
                </a:solidFill>
              </a:defRPr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267" y="2893060"/>
            <a:ext cx="5014913" cy="3471672"/>
          </a:xfrm>
        </p:spPr>
        <p:txBody>
          <a:bodyPr/>
          <a:lstStyle>
            <a:lvl1pPr>
              <a:defRPr sz="2109"/>
            </a:lvl1pPr>
            <a:lvl2pPr>
              <a:defRPr sz="1898"/>
            </a:lvl2pPr>
            <a:lvl3pPr>
              <a:defRPr sz="1687"/>
            </a:lvl3pPr>
            <a:lvl4pPr>
              <a:defRPr sz="1687"/>
            </a:lvl4pPr>
            <a:lvl5pPr>
              <a:defRPr sz="1687"/>
            </a:lvl5pPr>
            <a:lvl6pPr>
              <a:defRPr sz="1687"/>
            </a:lvl6pPr>
            <a:lvl7pPr>
              <a:defRPr sz="1687"/>
            </a:lvl7pPr>
            <a:lvl8pPr>
              <a:defRPr sz="1687"/>
            </a:lvl8pPr>
            <a:lvl9pPr>
              <a:defRPr sz="1687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703653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901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92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 advTm="9601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757851" y="1"/>
            <a:ext cx="4100898" cy="723264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198" y="723265"/>
            <a:ext cx="3375422" cy="1832271"/>
          </a:xfrm>
        </p:spPr>
        <p:txBody>
          <a:bodyPr anchor="b">
            <a:normAutofit/>
          </a:bodyPr>
          <a:lstStyle>
            <a:lvl1pPr>
              <a:defRPr sz="3375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39" y="723265"/>
            <a:ext cx="7078742" cy="5294300"/>
          </a:xfrm>
        </p:spPr>
        <p:txBody>
          <a:bodyPr/>
          <a:lstStyle>
            <a:lvl1pPr>
              <a:defRPr sz="2109"/>
            </a:lvl1pPr>
            <a:lvl2pPr>
              <a:defRPr sz="1898"/>
            </a:lvl2pPr>
            <a:lvl3pPr>
              <a:defRPr sz="1687"/>
            </a:lvl3pPr>
            <a:lvl4pPr>
              <a:defRPr sz="1687"/>
            </a:lvl4pPr>
            <a:lvl5pPr>
              <a:defRPr sz="1687"/>
            </a:lvl5pPr>
            <a:lvl6pPr>
              <a:defRPr sz="1687"/>
            </a:lvl6pPr>
            <a:lvl7pPr>
              <a:defRPr sz="1687"/>
            </a:lvl7pPr>
            <a:lvl8pPr>
              <a:defRPr sz="1687"/>
            </a:lvl8pPr>
            <a:lvl9pPr>
              <a:defRPr sz="1687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17198" y="2555536"/>
            <a:ext cx="3375422" cy="34716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55"/>
              </a:spcBef>
              <a:buNone/>
              <a:defRPr sz="1476">
                <a:solidFill>
                  <a:schemeClr val="accent1">
                    <a:lumMod val="75000"/>
                  </a:schemeClr>
                </a:solidFill>
              </a:defRPr>
            </a:lvl1pPr>
            <a:lvl2pPr marL="482163" indent="0">
              <a:buNone/>
              <a:defRPr sz="1266"/>
            </a:lvl2pPr>
            <a:lvl3pPr marL="964326" indent="0">
              <a:buNone/>
              <a:defRPr sz="1055"/>
            </a:lvl3pPr>
            <a:lvl4pPr marL="1446489" indent="0">
              <a:buNone/>
              <a:defRPr sz="949"/>
            </a:lvl4pPr>
            <a:lvl5pPr marL="1928652" indent="0">
              <a:buNone/>
              <a:defRPr sz="949"/>
            </a:lvl5pPr>
            <a:lvl6pPr marL="2410816" indent="0">
              <a:buNone/>
              <a:defRPr sz="949"/>
            </a:lvl6pPr>
            <a:lvl7pPr marL="2892979" indent="0">
              <a:buNone/>
              <a:defRPr sz="949"/>
            </a:lvl7pPr>
            <a:lvl8pPr marL="3375142" indent="0">
              <a:buNone/>
              <a:defRPr sz="949"/>
            </a:lvl8pPr>
            <a:lvl9pPr marL="3857305" indent="0">
              <a:buNone/>
              <a:defRPr sz="949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2022/12/2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2025257" y="6570006"/>
            <a:ext cx="482203" cy="482177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566005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2022/12/2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9601">
        <p14:window dir="vert"/>
      </p:transition>
    </mc:Choice>
    <mc:Fallback xmlns="">
      <p:transition spd="slow" advTm="9601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幼圆" panose="020105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幼圆" panose="020105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幼圆" panose="020105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355" y="511107"/>
            <a:ext cx="10608469" cy="1697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355" y="2237300"/>
            <a:ext cx="10608469" cy="4272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9979" y="6615464"/>
            <a:ext cx="3452574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0">
                <a:solidFill>
                  <a:schemeClr val="tx2"/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2022/12/2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7644" y="6615464"/>
            <a:ext cx="6673691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0"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2025257" y="6570006"/>
            <a:ext cx="482203" cy="482177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29706" y="6615464"/>
            <a:ext cx="675084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6" b="1">
                <a:solidFill>
                  <a:srgbClr val="FFFFFF"/>
                </a:solidFill>
                <a:latin typeface="+mj-lt"/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989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 advTm="9601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5695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92865" indent="-192865" algn="l" defTabSz="964326" rtl="0" eaLnBrk="1" latinLnBrk="0" hangingPunct="1">
        <a:lnSpc>
          <a:spcPct val="90000"/>
        </a:lnSpc>
        <a:spcBef>
          <a:spcPts val="1266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109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indent="-192865" algn="l" defTabSz="964326" rtl="0" eaLnBrk="1" latinLnBrk="0" hangingPunct="1">
        <a:lnSpc>
          <a:spcPct val="90000"/>
        </a:lnSpc>
        <a:spcBef>
          <a:spcPts val="422"/>
        </a:spcBef>
        <a:spcAft>
          <a:spcPts val="211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771461" indent="-192865" algn="l" defTabSz="964326" rtl="0" eaLnBrk="1" latinLnBrk="0" hangingPunct="1">
        <a:lnSpc>
          <a:spcPct val="90000"/>
        </a:lnSpc>
        <a:spcBef>
          <a:spcPts val="422"/>
        </a:spcBef>
        <a:spcAft>
          <a:spcPts val="211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060759" indent="-192865" algn="l" defTabSz="964326" rtl="0" eaLnBrk="1" latinLnBrk="0" hangingPunct="1">
        <a:lnSpc>
          <a:spcPct val="90000"/>
        </a:lnSpc>
        <a:spcBef>
          <a:spcPts val="422"/>
        </a:spcBef>
        <a:spcAft>
          <a:spcPts val="211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87" kern="1200">
          <a:solidFill>
            <a:schemeClr val="tx1"/>
          </a:solidFill>
          <a:latin typeface="+mn-lt"/>
          <a:ea typeface="+mn-ea"/>
          <a:cs typeface="+mn-cs"/>
        </a:defRPr>
      </a:lvl4pPr>
      <a:lvl5pPr marL="1350057" indent="-192865" algn="l" defTabSz="964326" rtl="0" eaLnBrk="1" latinLnBrk="0" hangingPunct="1">
        <a:lnSpc>
          <a:spcPct val="90000"/>
        </a:lnSpc>
        <a:spcBef>
          <a:spcPts val="422"/>
        </a:spcBef>
        <a:spcAft>
          <a:spcPts val="211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87" kern="1200">
          <a:solidFill>
            <a:schemeClr val="tx1"/>
          </a:solidFill>
          <a:latin typeface="+mn-lt"/>
          <a:ea typeface="+mn-ea"/>
          <a:cs typeface="+mn-cs"/>
        </a:defRPr>
      </a:lvl5pPr>
      <a:lvl6pPr marL="1687360" indent="-241082" algn="l" defTabSz="964326" rtl="0" eaLnBrk="1" latinLnBrk="0" hangingPunct="1">
        <a:lnSpc>
          <a:spcPct val="90000"/>
        </a:lnSpc>
        <a:spcBef>
          <a:spcPts val="422"/>
        </a:spcBef>
        <a:spcAft>
          <a:spcPts val="211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87" kern="1200">
          <a:solidFill>
            <a:schemeClr val="tx1"/>
          </a:solidFill>
          <a:latin typeface="+mn-lt"/>
          <a:ea typeface="+mn-ea"/>
          <a:cs typeface="+mn-cs"/>
        </a:defRPr>
      </a:lvl6pPr>
      <a:lvl7pPr marL="2003740" indent="-241082" algn="l" defTabSz="964326" rtl="0" eaLnBrk="1" latinLnBrk="0" hangingPunct="1">
        <a:lnSpc>
          <a:spcPct val="90000"/>
        </a:lnSpc>
        <a:spcBef>
          <a:spcPts val="422"/>
        </a:spcBef>
        <a:spcAft>
          <a:spcPts val="211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87" kern="1200">
          <a:solidFill>
            <a:schemeClr val="tx1"/>
          </a:solidFill>
          <a:latin typeface="+mn-lt"/>
          <a:ea typeface="+mn-ea"/>
          <a:cs typeface="+mn-cs"/>
        </a:defRPr>
      </a:lvl7pPr>
      <a:lvl8pPr marL="2320120" indent="-241082" algn="l" defTabSz="964326" rtl="0" eaLnBrk="1" latinLnBrk="0" hangingPunct="1">
        <a:lnSpc>
          <a:spcPct val="90000"/>
        </a:lnSpc>
        <a:spcBef>
          <a:spcPts val="422"/>
        </a:spcBef>
        <a:spcAft>
          <a:spcPts val="211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87" kern="1200">
          <a:solidFill>
            <a:schemeClr val="tx1"/>
          </a:solidFill>
          <a:latin typeface="+mn-lt"/>
          <a:ea typeface="+mn-ea"/>
          <a:cs typeface="+mn-cs"/>
        </a:defRPr>
      </a:lvl8pPr>
      <a:lvl9pPr marL="2636500" indent="-241082" algn="l" defTabSz="964326" rtl="0" eaLnBrk="1" latinLnBrk="0" hangingPunct="1">
        <a:lnSpc>
          <a:spcPct val="90000"/>
        </a:lnSpc>
        <a:spcBef>
          <a:spcPts val="422"/>
        </a:spcBef>
        <a:spcAft>
          <a:spcPts val="211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任意多边形: 形状 49"/>
          <p:cNvSpPr/>
          <p:nvPr/>
        </p:nvSpPr>
        <p:spPr>
          <a:xfrm>
            <a:off x="466531" y="1632857"/>
            <a:ext cx="3592285" cy="3442996"/>
          </a:xfrm>
          <a:custGeom>
            <a:avLst/>
            <a:gdLst>
              <a:gd name="connsiteX0" fmla="*/ 0 w 3592285"/>
              <a:gd name="connsiteY0" fmla="*/ 699796 h 3442996"/>
              <a:gd name="connsiteX1" fmla="*/ 3592285 w 3592285"/>
              <a:gd name="connsiteY1" fmla="*/ 0 h 3442996"/>
              <a:gd name="connsiteX2" fmla="*/ 2425959 w 3592285"/>
              <a:gd name="connsiteY2" fmla="*/ 3442996 h 3442996"/>
              <a:gd name="connsiteX3" fmla="*/ 0 w 3592285"/>
              <a:gd name="connsiteY3" fmla="*/ 699796 h 344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2285" h="3442996">
                <a:moveTo>
                  <a:pt x="0" y="699796"/>
                </a:moveTo>
                <a:lnTo>
                  <a:pt x="3592285" y="0"/>
                </a:lnTo>
                <a:lnTo>
                  <a:pt x="2425959" y="3442996"/>
                </a:lnTo>
                <a:lnTo>
                  <a:pt x="0" y="69979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968500" y="1276350"/>
            <a:ext cx="1270000" cy="965200"/>
          </a:xfrm>
          <a:custGeom>
            <a:avLst/>
            <a:gdLst>
              <a:gd name="connsiteX0" fmla="*/ 0 w 1270000"/>
              <a:gd name="connsiteY0" fmla="*/ 965200 h 965200"/>
              <a:gd name="connsiteX1" fmla="*/ 1035050 w 1270000"/>
              <a:gd name="connsiteY1" fmla="*/ 0 h 965200"/>
              <a:gd name="connsiteX2" fmla="*/ 1270000 w 1270000"/>
              <a:gd name="connsiteY2" fmla="*/ 93345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965200">
                <a:moveTo>
                  <a:pt x="0" y="965200"/>
                </a:moveTo>
                <a:lnTo>
                  <a:pt x="1035050" y="0"/>
                </a:lnTo>
                <a:lnTo>
                  <a:pt x="1270000" y="93345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3238500" y="0"/>
            <a:ext cx="2470795" cy="239218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/>
        </p:nvSpPr>
        <p:spPr>
          <a:xfrm>
            <a:off x="400050" y="3019425"/>
            <a:ext cx="3457575" cy="1752600"/>
          </a:xfrm>
          <a:custGeom>
            <a:avLst/>
            <a:gdLst>
              <a:gd name="connsiteX0" fmla="*/ 733425 w 3457575"/>
              <a:gd name="connsiteY0" fmla="*/ 0 h 1752600"/>
              <a:gd name="connsiteX1" fmla="*/ 0 w 3457575"/>
              <a:gd name="connsiteY1" fmla="*/ 733425 h 1752600"/>
              <a:gd name="connsiteX2" fmla="*/ 3457575 w 3457575"/>
              <a:gd name="connsiteY2" fmla="*/ 1752600 h 1752600"/>
              <a:gd name="connsiteX3" fmla="*/ 3305175 w 3457575"/>
              <a:gd name="connsiteY3" fmla="*/ 111442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7575" h="1752600">
                <a:moveTo>
                  <a:pt x="733425" y="0"/>
                </a:moveTo>
                <a:lnTo>
                  <a:pt x="0" y="733425"/>
                </a:lnTo>
                <a:lnTo>
                  <a:pt x="3457575" y="1752600"/>
                </a:lnTo>
                <a:lnTo>
                  <a:pt x="3305175" y="1114425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H="1">
            <a:off x="3333031" y="3760341"/>
            <a:ext cx="720080" cy="720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8831" y="3256285"/>
            <a:ext cx="1668016" cy="15841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任意多边形: 形状 47"/>
          <p:cNvSpPr/>
          <p:nvPr/>
        </p:nvSpPr>
        <p:spPr>
          <a:xfrm>
            <a:off x="2686050" y="1428750"/>
            <a:ext cx="374650" cy="368300"/>
          </a:xfrm>
          <a:custGeom>
            <a:avLst/>
            <a:gdLst>
              <a:gd name="connsiteX0" fmla="*/ 0 w 374650"/>
              <a:gd name="connsiteY0" fmla="*/ 260350 h 368300"/>
              <a:gd name="connsiteX1" fmla="*/ 279400 w 374650"/>
              <a:gd name="connsiteY1" fmla="*/ 0 h 368300"/>
              <a:gd name="connsiteX2" fmla="*/ 374650 w 374650"/>
              <a:gd name="connsiteY2" fmla="*/ 368300 h 368300"/>
              <a:gd name="connsiteX3" fmla="*/ 0 w 374650"/>
              <a:gd name="connsiteY3" fmla="*/ 26035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650" h="368300">
                <a:moveTo>
                  <a:pt x="0" y="260350"/>
                </a:moveTo>
                <a:lnTo>
                  <a:pt x="279400" y="0"/>
                </a:lnTo>
                <a:lnTo>
                  <a:pt x="374650" y="368300"/>
                </a:lnTo>
                <a:lnTo>
                  <a:pt x="0" y="260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798573DA-2BCB-4514-BEF9-2E771FA35B68}"/>
              </a:ext>
            </a:extLst>
          </p:cNvPr>
          <p:cNvSpPr txBox="1">
            <a:spLocks/>
          </p:cNvSpPr>
          <p:nvPr/>
        </p:nvSpPr>
        <p:spPr>
          <a:xfrm>
            <a:off x="1371600" y="752948"/>
            <a:ext cx="10225136" cy="16762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幼圆" panose="020105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防範一氧化碳中毒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0071F9E3-77FB-47C3-89E5-56C8CEA30F4B}"/>
              </a:ext>
            </a:extLst>
          </p:cNvPr>
          <p:cNvSpPr txBox="1">
            <a:spLocks/>
          </p:cNvSpPr>
          <p:nvPr/>
        </p:nvSpPr>
        <p:spPr>
          <a:xfrm>
            <a:off x="7077447" y="6259023"/>
            <a:ext cx="6400800" cy="992135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新坡</a:t>
            </a:r>
            <a:r>
              <a:rPr lang="zh-TW" altLang="en-US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國小  學務處</a:t>
            </a:r>
            <a:endParaRPr lang="zh-TW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CA0F0F5-CBD2-4E83-AEB5-3936C41B3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485" y="2871630"/>
            <a:ext cx="9664317" cy="32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42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9" grpId="0" animBg="1"/>
      <p:bldP spid="41" grpId="0" animBg="1"/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DAA11B9-1923-446B-8C5E-DB2352E74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" b="5198"/>
          <a:stretch/>
        </p:blipFill>
        <p:spPr>
          <a:xfrm>
            <a:off x="308695" y="139642"/>
            <a:ext cx="11737303" cy="69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 advTm="96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9" y="159940"/>
            <a:ext cx="12241360" cy="6840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16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9" y="375965"/>
            <a:ext cx="11593288" cy="66072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693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: 形状 48"/>
          <p:cNvSpPr/>
          <p:nvPr/>
        </p:nvSpPr>
        <p:spPr>
          <a:xfrm>
            <a:off x="-9331" y="3610947"/>
            <a:ext cx="1063690" cy="3116424"/>
          </a:xfrm>
          <a:custGeom>
            <a:avLst/>
            <a:gdLst>
              <a:gd name="connsiteX0" fmla="*/ 0 w 1063690"/>
              <a:gd name="connsiteY0" fmla="*/ 550506 h 3116424"/>
              <a:gd name="connsiteX1" fmla="*/ 1063690 w 1063690"/>
              <a:gd name="connsiteY1" fmla="*/ 0 h 3116424"/>
              <a:gd name="connsiteX2" fmla="*/ 821094 w 1063690"/>
              <a:gd name="connsiteY2" fmla="*/ 3116424 h 3116424"/>
              <a:gd name="connsiteX3" fmla="*/ 0 w 1063690"/>
              <a:gd name="connsiteY3" fmla="*/ 3116424 h 3116424"/>
              <a:gd name="connsiteX4" fmla="*/ 0 w 1063690"/>
              <a:gd name="connsiteY4" fmla="*/ 550506 h 31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690" h="3116424">
                <a:moveTo>
                  <a:pt x="0" y="550506"/>
                </a:moveTo>
                <a:lnTo>
                  <a:pt x="1063690" y="0"/>
                </a:lnTo>
                <a:lnTo>
                  <a:pt x="821094" y="3116424"/>
                </a:lnTo>
                <a:lnTo>
                  <a:pt x="0" y="3116424"/>
                </a:lnTo>
                <a:lnTo>
                  <a:pt x="0" y="5505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50" name="任意多边形: 形状 49"/>
          <p:cNvSpPr/>
          <p:nvPr/>
        </p:nvSpPr>
        <p:spPr>
          <a:xfrm>
            <a:off x="466531" y="1632857"/>
            <a:ext cx="3592285" cy="3442996"/>
          </a:xfrm>
          <a:custGeom>
            <a:avLst/>
            <a:gdLst>
              <a:gd name="connsiteX0" fmla="*/ 0 w 3592285"/>
              <a:gd name="connsiteY0" fmla="*/ 699796 h 3442996"/>
              <a:gd name="connsiteX1" fmla="*/ 3592285 w 3592285"/>
              <a:gd name="connsiteY1" fmla="*/ 0 h 3442996"/>
              <a:gd name="connsiteX2" fmla="*/ 2425959 w 3592285"/>
              <a:gd name="connsiteY2" fmla="*/ 3442996 h 3442996"/>
              <a:gd name="connsiteX3" fmla="*/ 0 w 3592285"/>
              <a:gd name="connsiteY3" fmla="*/ 699796 h 344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2285" h="3442996">
                <a:moveTo>
                  <a:pt x="0" y="699796"/>
                </a:moveTo>
                <a:lnTo>
                  <a:pt x="3592285" y="0"/>
                </a:lnTo>
                <a:lnTo>
                  <a:pt x="2425959" y="3442996"/>
                </a:lnTo>
                <a:lnTo>
                  <a:pt x="0" y="69979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968500" y="1276350"/>
            <a:ext cx="1270000" cy="965200"/>
          </a:xfrm>
          <a:custGeom>
            <a:avLst/>
            <a:gdLst>
              <a:gd name="connsiteX0" fmla="*/ 0 w 1270000"/>
              <a:gd name="connsiteY0" fmla="*/ 965200 h 965200"/>
              <a:gd name="connsiteX1" fmla="*/ 1035050 w 1270000"/>
              <a:gd name="connsiteY1" fmla="*/ 0 h 965200"/>
              <a:gd name="connsiteX2" fmla="*/ 1270000 w 1270000"/>
              <a:gd name="connsiteY2" fmla="*/ 93345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965200">
                <a:moveTo>
                  <a:pt x="0" y="965200"/>
                </a:moveTo>
                <a:lnTo>
                  <a:pt x="1035050" y="0"/>
                </a:lnTo>
                <a:lnTo>
                  <a:pt x="1270000" y="93345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3238500" y="0"/>
            <a:ext cx="2470795" cy="239218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/>
        </p:nvSpPr>
        <p:spPr>
          <a:xfrm>
            <a:off x="400050" y="3019425"/>
            <a:ext cx="3457575" cy="1752600"/>
          </a:xfrm>
          <a:custGeom>
            <a:avLst/>
            <a:gdLst>
              <a:gd name="connsiteX0" fmla="*/ 733425 w 3457575"/>
              <a:gd name="connsiteY0" fmla="*/ 0 h 1752600"/>
              <a:gd name="connsiteX1" fmla="*/ 0 w 3457575"/>
              <a:gd name="connsiteY1" fmla="*/ 733425 h 1752600"/>
              <a:gd name="connsiteX2" fmla="*/ 3457575 w 3457575"/>
              <a:gd name="connsiteY2" fmla="*/ 1752600 h 1752600"/>
              <a:gd name="connsiteX3" fmla="*/ 3305175 w 3457575"/>
              <a:gd name="connsiteY3" fmla="*/ 111442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7575" h="1752600">
                <a:moveTo>
                  <a:pt x="733425" y="0"/>
                </a:moveTo>
                <a:lnTo>
                  <a:pt x="0" y="733425"/>
                </a:lnTo>
                <a:lnTo>
                  <a:pt x="3457575" y="1752600"/>
                </a:lnTo>
                <a:lnTo>
                  <a:pt x="3305175" y="1114425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H="1">
            <a:off x="3333031" y="3760341"/>
            <a:ext cx="720080" cy="720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8831" y="3256285"/>
            <a:ext cx="1668016" cy="15841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任意多边形: 形状 47"/>
          <p:cNvSpPr/>
          <p:nvPr/>
        </p:nvSpPr>
        <p:spPr>
          <a:xfrm>
            <a:off x="2686050" y="1428750"/>
            <a:ext cx="374650" cy="368300"/>
          </a:xfrm>
          <a:custGeom>
            <a:avLst/>
            <a:gdLst>
              <a:gd name="connsiteX0" fmla="*/ 0 w 374650"/>
              <a:gd name="connsiteY0" fmla="*/ 260350 h 368300"/>
              <a:gd name="connsiteX1" fmla="*/ 279400 w 374650"/>
              <a:gd name="connsiteY1" fmla="*/ 0 h 368300"/>
              <a:gd name="connsiteX2" fmla="*/ 374650 w 374650"/>
              <a:gd name="connsiteY2" fmla="*/ 368300 h 368300"/>
              <a:gd name="connsiteX3" fmla="*/ 0 w 374650"/>
              <a:gd name="connsiteY3" fmla="*/ 26035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650" h="368300">
                <a:moveTo>
                  <a:pt x="0" y="260350"/>
                </a:moveTo>
                <a:lnTo>
                  <a:pt x="279400" y="0"/>
                </a:lnTo>
                <a:lnTo>
                  <a:pt x="374650" y="368300"/>
                </a:lnTo>
                <a:lnTo>
                  <a:pt x="0" y="260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798573DA-2BCB-4514-BEF9-2E771FA35B68}"/>
              </a:ext>
            </a:extLst>
          </p:cNvPr>
          <p:cNvSpPr txBox="1">
            <a:spLocks/>
          </p:cNvSpPr>
          <p:nvPr/>
        </p:nvSpPr>
        <p:spPr>
          <a:xfrm>
            <a:off x="3664329" y="2372146"/>
            <a:ext cx="5849863" cy="1676227"/>
          </a:xfrm>
          <a:prstGeom prst="rect">
            <a:avLst/>
          </a:prstGeom>
          <a:extLst/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幼圆" panose="020105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宣導結束</a:t>
            </a:r>
            <a:endParaRPr lang="zh-TW" alt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798573DA-2BCB-4514-BEF9-2E771FA35B68}"/>
              </a:ext>
            </a:extLst>
          </p:cNvPr>
          <p:cNvSpPr txBox="1">
            <a:spLocks/>
          </p:cNvSpPr>
          <p:nvPr/>
        </p:nvSpPr>
        <p:spPr>
          <a:xfrm>
            <a:off x="3672223" y="4160280"/>
            <a:ext cx="5849863" cy="1676227"/>
          </a:xfrm>
          <a:prstGeom prst="rect">
            <a:avLst/>
          </a:prstGeom>
          <a:extLst/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幼圆" panose="020105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謝謝聆聽</a:t>
            </a:r>
            <a:endParaRPr lang="zh-TW" alt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6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9" grpId="0" animBg="1"/>
      <p:bldP spid="41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BCE213-0948-4DB7-B548-8717D6E6E04D}"/>
              </a:ext>
            </a:extLst>
          </p:cNvPr>
          <p:cNvSpPr txBox="1">
            <a:spLocks/>
          </p:cNvSpPr>
          <p:nvPr/>
        </p:nvSpPr>
        <p:spPr>
          <a:xfrm>
            <a:off x="164679" y="231949"/>
            <a:ext cx="6696744" cy="1143000"/>
          </a:xfrm>
          <a:prstGeom prst="rect">
            <a:avLst/>
          </a:prstGeom>
          <a:extLst/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幼圆" panose="02010509060101010101" pitchFamily="49" charset="-122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zh-TW" alt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591F0E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關於</a:t>
            </a:r>
            <a:r>
              <a:rPr lang="zh-TW" alt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一氧化碳</a:t>
            </a:r>
            <a:endParaRPr lang="zh-TW" alt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412CFC-38D5-4836-A57F-406944F7BBE1}"/>
              </a:ext>
            </a:extLst>
          </p:cNvPr>
          <p:cNvSpPr txBox="1">
            <a:spLocks/>
          </p:cNvSpPr>
          <p:nvPr/>
        </p:nvSpPr>
        <p:spPr>
          <a:xfrm>
            <a:off x="381609" y="1744117"/>
            <a:ext cx="6191782" cy="5328592"/>
          </a:xfrm>
          <a:prstGeom prst="rect">
            <a:avLst/>
          </a:prstGeom>
          <a:extLst/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一氧化碳是一種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無色無味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的氣體</a:t>
            </a:r>
            <a:endParaRPr lang="en-US" altLang="zh-TW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中毒後的症狀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不易察覺</a:t>
            </a:r>
            <a:endParaRPr lang="en-US" altLang="zh-TW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吸入過多一氧化碳後，經常只有疲倦、昏眩等輕微不適症狀，往往在中毒後而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不自覺的狀況下，在昏睡中死亡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。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00AA233-E2CD-4012-B6EE-243EE9422215}"/>
              </a:ext>
            </a:extLst>
          </p:cNvPr>
          <p:cNvSpPr txBox="1">
            <a:spLocks/>
          </p:cNvSpPr>
          <p:nvPr/>
        </p:nvSpPr>
        <p:spPr>
          <a:xfrm>
            <a:off x="6789415" y="1309981"/>
            <a:ext cx="5544616" cy="5544616"/>
          </a:xfrm>
          <a:prstGeom prst="rect">
            <a:avLst/>
          </a:prstGeom>
          <a:solidFill>
            <a:srgbClr val="002060"/>
          </a:solidFill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「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瓦斯中毒</a:t>
            </a:r>
            <a:r>
              <a:rPr lang="zh-TW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」不正確</a:t>
            </a:r>
            <a:r>
              <a:rPr lang="en-US" altLang="zh-TW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,</a:t>
            </a:r>
            <a:r>
              <a:rPr lang="zh-TW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瓦斯無毒</a:t>
            </a:r>
            <a:r>
              <a:rPr lang="en-US" altLang="zh-TW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</a:t>
            </a:r>
            <a:r>
              <a:rPr lang="zh-TW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應該是「一氧化碳中毒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」</a:t>
            </a:r>
            <a:endParaRPr lang="en-US" altLang="zh-TW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國內</a:t>
            </a:r>
            <a:r>
              <a:rPr lang="zh-TW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天然氣依法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令添加甲硫醇或二乙基硫作為警示劑</a:t>
            </a:r>
            <a:r>
              <a:rPr lang="zh-TW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，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使得</a:t>
            </a:r>
            <a:r>
              <a:rPr lang="zh-TW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有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臭味，一旦瓦斯外洩，民眾易於察覺，不易造成災害</a:t>
            </a:r>
          </a:p>
        </p:txBody>
      </p:sp>
    </p:spTree>
    <p:extLst>
      <p:ext uri="{BB962C8B-B14F-4D97-AF65-F5344CB8AC3E}">
        <p14:creationId xmlns:p14="http://schemas.microsoft.com/office/powerpoint/2010/main" val="11744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 advTm="96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D1F165-3780-457D-9BBF-09B7232A0DCB}"/>
              </a:ext>
            </a:extLst>
          </p:cNvPr>
          <p:cNvSpPr txBox="1">
            <a:spLocks/>
          </p:cNvSpPr>
          <p:nvPr/>
        </p:nvSpPr>
        <p:spPr>
          <a:xfrm>
            <a:off x="2108895" y="231949"/>
            <a:ext cx="7776863" cy="1152128"/>
          </a:xfrm>
          <a:prstGeom prst="rect">
            <a:avLst/>
          </a:prstGeom>
          <a:extLst/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幼圆" panose="02010509060101010101" pitchFamily="49" charset="-122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zh-TW" alt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一氧化碳與血紅素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CB2E34B-F635-4B6D-995C-3C42058DDE6A}"/>
              </a:ext>
            </a:extLst>
          </p:cNvPr>
          <p:cNvSpPr txBox="1">
            <a:spLocks/>
          </p:cNvSpPr>
          <p:nvPr/>
        </p:nvSpPr>
        <p:spPr>
          <a:xfrm>
            <a:off x="6789415" y="1929205"/>
            <a:ext cx="5616624" cy="4680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一氧化碳對血液中血紅素</a:t>
            </a:r>
            <a:r>
              <a:rPr lang="zh-TW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的 結合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力為氧氣的</a:t>
            </a:r>
            <a:r>
              <a:rPr lang="en-US" altLang="zh-TW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200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至</a:t>
            </a:r>
            <a:r>
              <a:rPr lang="en-US" altLang="zh-TW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250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倍</a:t>
            </a:r>
            <a:r>
              <a:rPr lang="zh-TW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，</a:t>
            </a:r>
            <a:endParaRPr lang="en-US" altLang="zh-TW" sz="3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TW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結合後</a:t>
            </a:r>
            <a:r>
              <a:rPr lang="zh-TW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形成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一氧化碳血紅素</a:t>
            </a:r>
            <a:endParaRPr lang="en-US" altLang="zh-TW" sz="3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體內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組織無充足含氧，因而產生各種一氧化碳中毒的</a:t>
            </a:r>
            <a:r>
              <a:rPr lang="zh-TW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症狀</a:t>
            </a:r>
            <a:endParaRPr lang="en-US" altLang="zh-TW" sz="3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zh-TW" alt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zh-TW" alt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3" y="1888133"/>
            <a:ext cx="6048672" cy="47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5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 advTm="96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: 形状 51"/>
          <p:cNvSpPr/>
          <p:nvPr/>
        </p:nvSpPr>
        <p:spPr>
          <a:xfrm>
            <a:off x="-42344" y="2350043"/>
            <a:ext cx="3592285" cy="3442996"/>
          </a:xfrm>
          <a:custGeom>
            <a:avLst/>
            <a:gdLst>
              <a:gd name="connsiteX0" fmla="*/ 0 w 3592285"/>
              <a:gd name="connsiteY0" fmla="*/ 699796 h 3442996"/>
              <a:gd name="connsiteX1" fmla="*/ 3592285 w 3592285"/>
              <a:gd name="connsiteY1" fmla="*/ 0 h 3442996"/>
              <a:gd name="connsiteX2" fmla="*/ 2425959 w 3592285"/>
              <a:gd name="connsiteY2" fmla="*/ 3442996 h 3442996"/>
              <a:gd name="connsiteX3" fmla="*/ 0 w 3592285"/>
              <a:gd name="connsiteY3" fmla="*/ 699796 h 344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2285" h="3442996">
                <a:moveTo>
                  <a:pt x="0" y="699796"/>
                </a:moveTo>
                <a:lnTo>
                  <a:pt x="3592285" y="0"/>
                </a:lnTo>
                <a:lnTo>
                  <a:pt x="2425959" y="3442996"/>
                </a:lnTo>
                <a:lnTo>
                  <a:pt x="0" y="69979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53" name="任意多边形: 形状 52"/>
          <p:cNvSpPr/>
          <p:nvPr/>
        </p:nvSpPr>
        <p:spPr>
          <a:xfrm>
            <a:off x="1459625" y="1993536"/>
            <a:ext cx="1270000" cy="965200"/>
          </a:xfrm>
          <a:custGeom>
            <a:avLst/>
            <a:gdLst>
              <a:gd name="connsiteX0" fmla="*/ 0 w 1270000"/>
              <a:gd name="connsiteY0" fmla="*/ 965200 h 965200"/>
              <a:gd name="connsiteX1" fmla="*/ 1035050 w 1270000"/>
              <a:gd name="connsiteY1" fmla="*/ 0 h 965200"/>
              <a:gd name="connsiteX2" fmla="*/ 1270000 w 1270000"/>
              <a:gd name="connsiteY2" fmla="*/ 93345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965200">
                <a:moveTo>
                  <a:pt x="0" y="965200"/>
                </a:moveTo>
                <a:lnTo>
                  <a:pt x="1035050" y="0"/>
                </a:lnTo>
                <a:lnTo>
                  <a:pt x="1270000" y="93345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55" name="任意多边形: 形状 54"/>
          <p:cNvSpPr/>
          <p:nvPr/>
        </p:nvSpPr>
        <p:spPr>
          <a:xfrm>
            <a:off x="-108825" y="3736611"/>
            <a:ext cx="3457575" cy="1752600"/>
          </a:xfrm>
          <a:custGeom>
            <a:avLst/>
            <a:gdLst>
              <a:gd name="connsiteX0" fmla="*/ 733425 w 3457575"/>
              <a:gd name="connsiteY0" fmla="*/ 0 h 1752600"/>
              <a:gd name="connsiteX1" fmla="*/ 0 w 3457575"/>
              <a:gd name="connsiteY1" fmla="*/ 733425 h 1752600"/>
              <a:gd name="connsiteX2" fmla="*/ 3457575 w 3457575"/>
              <a:gd name="connsiteY2" fmla="*/ 1752600 h 1752600"/>
              <a:gd name="connsiteX3" fmla="*/ 3305175 w 3457575"/>
              <a:gd name="connsiteY3" fmla="*/ 111442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7575" h="1752600">
                <a:moveTo>
                  <a:pt x="733425" y="0"/>
                </a:moveTo>
                <a:lnTo>
                  <a:pt x="0" y="733425"/>
                </a:lnTo>
                <a:lnTo>
                  <a:pt x="3457575" y="1752600"/>
                </a:lnTo>
                <a:lnTo>
                  <a:pt x="3305175" y="1114425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 flipH="1">
            <a:off x="2824156" y="4477527"/>
            <a:ext cx="720080" cy="720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-500044" y="3973471"/>
            <a:ext cx="1668016" cy="15841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任意多边形: 形状 57"/>
          <p:cNvSpPr/>
          <p:nvPr/>
        </p:nvSpPr>
        <p:spPr>
          <a:xfrm>
            <a:off x="2177175" y="2145936"/>
            <a:ext cx="374650" cy="368300"/>
          </a:xfrm>
          <a:custGeom>
            <a:avLst/>
            <a:gdLst>
              <a:gd name="connsiteX0" fmla="*/ 0 w 374650"/>
              <a:gd name="connsiteY0" fmla="*/ 260350 h 368300"/>
              <a:gd name="connsiteX1" fmla="*/ 279400 w 374650"/>
              <a:gd name="connsiteY1" fmla="*/ 0 h 368300"/>
              <a:gd name="connsiteX2" fmla="*/ 374650 w 374650"/>
              <a:gd name="connsiteY2" fmla="*/ 368300 h 368300"/>
              <a:gd name="connsiteX3" fmla="*/ 0 w 374650"/>
              <a:gd name="connsiteY3" fmla="*/ 26035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650" h="368300">
                <a:moveTo>
                  <a:pt x="0" y="260350"/>
                </a:moveTo>
                <a:lnTo>
                  <a:pt x="279400" y="0"/>
                </a:lnTo>
                <a:lnTo>
                  <a:pt x="374650" y="368300"/>
                </a:lnTo>
                <a:lnTo>
                  <a:pt x="0" y="260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 flipH="1">
            <a:off x="2734444" y="536455"/>
            <a:ext cx="2470795" cy="239218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標題 1">
            <a:extLst>
              <a:ext uri="{FF2B5EF4-FFF2-40B4-BE49-F238E27FC236}">
                <a16:creationId xmlns:a16="http://schemas.microsoft.com/office/drawing/2014/main" id="{C2BCFA13-94D0-4D58-91E7-1288F1FB3F50}"/>
              </a:ext>
            </a:extLst>
          </p:cNvPr>
          <p:cNvSpPr txBox="1">
            <a:spLocks/>
          </p:cNvSpPr>
          <p:nvPr/>
        </p:nvSpPr>
        <p:spPr>
          <a:xfrm>
            <a:off x="668735" y="383755"/>
            <a:ext cx="9505056" cy="991872"/>
          </a:xfrm>
          <a:prstGeom prst="rect">
            <a:avLst/>
          </a:prstGeom>
          <a:extLst/>
        </p:spPr>
        <p:txBody>
          <a:bodyPr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幼圆" panose="020105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如何</a:t>
            </a:r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防範一氧化碳中毒 </a:t>
            </a:r>
            <a:endParaRPr lang="zh-TW" alt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59" name="內容版面配置區 2">
            <a:extLst>
              <a:ext uri="{FF2B5EF4-FFF2-40B4-BE49-F238E27FC236}">
                <a16:creationId xmlns:a16="http://schemas.microsoft.com/office/drawing/2014/main" id="{1134161C-E727-4FC9-9662-2950636C5299}"/>
              </a:ext>
            </a:extLst>
          </p:cNvPr>
          <p:cNvSpPr txBox="1">
            <a:spLocks/>
          </p:cNvSpPr>
          <p:nvPr/>
        </p:nvSpPr>
        <p:spPr>
          <a:xfrm>
            <a:off x="886991" y="1518930"/>
            <a:ext cx="6165699" cy="5105222"/>
          </a:xfrm>
          <a:prstGeom prst="rect">
            <a:avLst/>
          </a:prstGeom>
          <a:extLst/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幼圆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50000"/>
              </a:lnSpc>
              <a:spcAft>
                <a:spcPts val="0"/>
              </a:spcAft>
              <a:buNone/>
              <a:defRPr/>
            </a:pPr>
            <a:endParaRPr lang="en-US" altLang="zh-TW" sz="5000" dirty="0">
              <a:ln>
                <a:solidFill>
                  <a:srgbClr val="FFFF00"/>
                </a:solidFill>
              </a:ln>
            </a:endParaRPr>
          </a:p>
          <a:p>
            <a:pPr fontAlgn="auto">
              <a:lnSpc>
                <a:spcPct val="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sz="5000" b="1" dirty="0" smtClean="0">
                <a:ln w="1905">
                  <a:solidFill>
                    <a:srgbClr val="FFFF00"/>
                  </a:solidFill>
                </a:ln>
                <a:solidFill>
                  <a:srgbClr val="9EC3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要安全品牌</a:t>
            </a:r>
            <a:endParaRPr lang="en-US" altLang="zh-TW" sz="5000" b="1" dirty="0" smtClean="0">
              <a:ln w="1905">
                <a:solidFill>
                  <a:srgbClr val="FFFF00"/>
                </a:solidFill>
              </a:ln>
              <a:solidFill>
                <a:srgbClr val="9EC3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fontAlgn="auto">
              <a:lnSpc>
                <a:spcPct val="50000"/>
              </a:lnSpc>
              <a:spcAft>
                <a:spcPts val="0"/>
              </a:spcAft>
              <a:buNone/>
              <a:defRPr/>
            </a:pPr>
            <a:endParaRPr lang="en-US" altLang="zh-TW" sz="5000" b="1" dirty="0" smtClean="0">
              <a:ln w="1905">
                <a:solidFill>
                  <a:srgbClr val="FFFF00"/>
                </a:solidFill>
              </a:ln>
              <a:solidFill>
                <a:srgbClr val="725A4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lnSpc>
                <a:spcPct val="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sz="5000" b="1" dirty="0" smtClean="0">
                <a:ln w="1905">
                  <a:solidFill>
                    <a:srgbClr val="FFFF00"/>
                  </a:solidFill>
                </a:ln>
                <a:solidFill>
                  <a:srgbClr val="A432E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要正確型式</a:t>
            </a:r>
            <a:endParaRPr lang="en-US" altLang="zh-TW" sz="5000" b="1" dirty="0" smtClean="0">
              <a:ln w="1905">
                <a:solidFill>
                  <a:srgbClr val="FFFF00"/>
                </a:solidFill>
              </a:ln>
              <a:solidFill>
                <a:srgbClr val="A432E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fontAlgn="auto">
              <a:lnSpc>
                <a:spcPct val="50000"/>
              </a:lnSpc>
              <a:spcAft>
                <a:spcPts val="0"/>
              </a:spcAft>
              <a:buNone/>
              <a:defRPr/>
            </a:pPr>
            <a:endParaRPr lang="en-US" altLang="zh-TW" sz="5000" dirty="0">
              <a:ln>
                <a:solidFill>
                  <a:srgbClr val="FFFF0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fontAlgn="auto">
              <a:lnSpc>
                <a:spcPct val="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sz="5000" b="1" dirty="0" smtClean="0">
                <a:ln w="1905">
                  <a:solidFill>
                    <a:srgbClr val="FFFF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要安全安裝</a:t>
            </a:r>
            <a:endParaRPr lang="en-US" altLang="zh-TW" sz="5000" b="1" dirty="0">
              <a:ln w="1905">
                <a:solidFill>
                  <a:srgbClr val="FFFF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fontAlgn="auto">
              <a:lnSpc>
                <a:spcPct val="50000"/>
              </a:lnSpc>
              <a:spcAft>
                <a:spcPts val="0"/>
              </a:spcAft>
              <a:buNone/>
              <a:defRPr/>
            </a:pPr>
            <a:endParaRPr lang="en-US" altLang="zh-TW" sz="5000" dirty="0">
              <a:ln>
                <a:solidFill>
                  <a:srgbClr val="FFFF00"/>
                </a:solidFill>
              </a:ln>
            </a:endParaRPr>
          </a:p>
          <a:p>
            <a:pPr fontAlgn="auto">
              <a:lnSpc>
                <a:spcPct val="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sz="5000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要定期檢修</a:t>
            </a:r>
            <a:endParaRPr lang="en-US" altLang="zh-TW" sz="5000" b="1" dirty="0" smtClean="0">
              <a:ln w="1905"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lnSpc>
                <a:spcPct val="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altLang="zh-TW" sz="5000" b="1" dirty="0">
              <a:ln w="1905">
                <a:solidFill>
                  <a:srgbClr val="FFFF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lnSpc>
                <a:spcPct val="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sz="5000" b="1" dirty="0">
                <a:ln w="1905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要保持通風</a:t>
            </a:r>
            <a:endParaRPr lang="en-US" altLang="zh-TW" sz="5000" b="1" dirty="0">
              <a:ln w="1905">
                <a:solidFill>
                  <a:srgbClr val="FFFF0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lnSpc>
                <a:spcPct val="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zh-TW" altLang="en-US" sz="4400" dirty="0">
              <a:ln>
                <a:solidFill>
                  <a:srgbClr val="FFFF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02" y="1732549"/>
            <a:ext cx="7081539" cy="4961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7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/>
        </p:nvSpPr>
        <p:spPr>
          <a:xfrm>
            <a:off x="7820738" y="1921779"/>
            <a:ext cx="4657309" cy="795390"/>
          </a:xfrm>
          <a:custGeom>
            <a:avLst/>
            <a:gdLst>
              <a:gd name="connsiteX0" fmla="*/ 0 w 7023100"/>
              <a:gd name="connsiteY0" fmla="*/ 0 h 3429000"/>
              <a:gd name="connsiteX1" fmla="*/ 1384300 w 7023100"/>
              <a:gd name="connsiteY1" fmla="*/ 3187700 h 3429000"/>
              <a:gd name="connsiteX2" fmla="*/ 1816100 w 7023100"/>
              <a:gd name="connsiteY2" fmla="*/ 3429000 h 3429000"/>
              <a:gd name="connsiteX3" fmla="*/ 7023100 w 7023100"/>
              <a:gd name="connsiteY3" fmla="*/ 3416300 h 3429000"/>
              <a:gd name="connsiteX4" fmla="*/ 0 w 7023100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3100" h="3429000">
                <a:moveTo>
                  <a:pt x="0" y="0"/>
                </a:moveTo>
                <a:lnTo>
                  <a:pt x="1384300" y="3187700"/>
                </a:lnTo>
                <a:lnTo>
                  <a:pt x="1816100" y="3429000"/>
                </a:lnTo>
                <a:lnTo>
                  <a:pt x="7023100" y="3416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167" y="159941"/>
            <a:ext cx="7416824" cy="70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C2BCFA13-94D0-4D58-91E7-1288F1FB3F50}"/>
              </a:ext>
            </a:extLst>
          </p:cNvPr>
          <p:cNvSpPr txBox="1">
            <a:spLocks/>
          </p:cNvSpPr>
          <p:nvPr/>
        </p:nvSpPr>
        <p:spPr>
          <a:xfrm>
            <a:off x="441426" y="2717169"/>
            <a:ext cx="4403773" cy="2987388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幼圆" panose="020105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EC304"/>
                </a:solidFill>
              </a:rPr>
              <a:t> 要安全</a:t>
            </a:r>
            <a:endParaRPr lang="en-US" altLang="zh-TW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EC304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EC304"/>
                </a:solidFill>
              </a:rPr>
              <a:t> </a:t>
            </a:r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EC304"/>
                </a:solidFill>
              </a:rPr>
              <a:t> 品牌</a:t>
            </a:r>
            <a:endParaRPr lang="zh-TW" alt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EC30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/>
        </p:nvSpPr>
        <p:spPr>
          <a:xfrm>
            <a:off x="7820738" y="1921779"/>
            <a:ext cx="4657309" cy="795390"/>
          </a:xfrm>
          <a:custGeom>
            <a:avLst/>
            <a:gdLst>
              <a:gd name="connsiteX0" fmla="*/ 0 w 7023100"/>
              <a:gd name="connsiteY0" fmla="*/ 0 h 3429000"/>
              <a:gd name="connsiteX1" fmla="*/ 1384300 w 7023100"/>
              <a:gd name="connsiteY1" fmla="*/ 3187700 h 3429000"/>
              <a:gd name="connsiteX2" fmla="*/ 1816100 w 7023100"/>
              <a:gd name="connsiteY2" fmla="*/ 3429000 h 3429000"/>
              <a:gd name="connsiteX3" fmla="*/ 7023100 w 7023100"/>
              <a:gd name="connsiteY3" fmla="*/ 3416300 h 3429000"/>
              <a:gd name="connsiteX4" fmla="*/ 0 w 7023100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3100" h="3429000">
                <a:moveTo>
                  <a:pt x="0" y="0"/>
                </a:moveTo>
                <a:lnTo>
                  <a:pt x="1384300" y="3187700"/>
                </a:lnTo>
                <a:lnTo>
                  <a:pt x="1816100" y="3429000"/>
                </a:lnTo>
                <a:lnTo>
                  <a:pt x="7023100" y="3416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7127" y="519981"/>
            <a:ext cx="80648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C2BCFA13-94D0-4D58-91E7-1288F1FB3F50}"/>
              </a:ext>
            </a:extLst>
          </p:cNvPr>
          <p:cNvSpPr txBox="1">
            <a:spLocks/>
          </p:cNvSpPr>
          <p:nvPr/>
        </p:nvSpPr>
        <p:spPr>
          <a:xfrm>
            <a:off x="441426" y="2717169"/>
            <a:ext cx="4403773" cy="2987388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幼圆" panose="020105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EC304"/>
                </a:solidFill>
              </a:rPr>
              <a:t> </a:t>
            </a:r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432E1"/>
                </a:solidFill>
              </a:rPr>
              <a:t>要正確</a:t>
            </a:r>
            <a:endParaRPr lang="en-US" altLang="zh-TW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432E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432E1"/>
                </a:solidFill>
              </a:rPr>
              <a:t>  型式</a:t>
            </a:r>
            <a:endParaRPr lang="zh-TW" alt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432E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4F8F944-1761-48B3-8415-3E1B8FF28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28" y="231950"/>
            <a:ext cx="8280920" cy="6768752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C2BCFA13-94D0-4D58-91E7-1288F1FB3F50}"/>
              </a:ext>
            </a:extLst>
          </p:cNvPr>
          <p:cNvSpPr txBox="1">
            <a:spLocks/>
          </p:cNvSpPr>
          <p:nvPr/>
        </p:nvSpPr>
        <p:spPr>
          <a:xfrm>
            <a:off x="441426" y="2608213"/>
            <a:ext cx="4403773" cy="3096344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幼圆" panose="020105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要安全</a:t>
            </a:r>
            <a:endParaRPr lang="en-US" altLang="zh-TW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 安裝</a:t>
            </a:r>
            <a:endParaRPr lang="zh-TW" alt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7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 advTm="96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2BCFA13-94D0-4D58-91E7-1288F1FB3F50}"/>
              </a:ext>
            </a:extLst>
          </p:cNvPr>
          <p:cNvSpPr txBox="1">
            <a:spLocks/>
          </p:cNvSpPr>
          <p:nvPr/>
        </p:nvSpPr>
        <p:spPr>
          <a:xfrm>
            <a:off x="441426" y="2608213"/>
            <a:ext cx="4403773" cy="3096344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幼圆" panose="020105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要定時</a:t>
            </a:r>
            <a:endParaRPr lang="en-US" altLang="zh-TW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檢修</a:t>
            </a:r>
            <a:endParaRPr lang="zh-TW" alt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028" name="Picture 4" descr="使用瓦斯熱水器注意事項@ 湖西婦宣分隊的部落格(澎湖) :: 隨意窩Xuite日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27" y="303957"/>
            <a:ext cx="79208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 advTm="96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/>
        </p:nvSpPr>
        <p:spPr>
          <a:xfrm>
            <a:off x="35743" y="1253214"/>
            <a:ext cx="9088778" cy="1571023"/>
          </a:xfrm>
          <a:custGeom>
            <a:avLst/>
            <a:gdLst>
              <a:gd name="connsiteX0" fmla="*/ 0 w 6527800"/>
              <a:gd name="connsiteY0" fmla="*/ 0 h 3225800"/>
              <a:gd name="connsiteX1" fmla="*/ 5156200 w 6527800"/>
              <a:gd name="connsiteY1" fmla="*/ 38100 h 3225800"/>
              <a:gd name="connsiteX2" fmla="*/ 6527800 w 6527800"/>
              <a:gd name="connsiteY2" fmla="*/ 3225800 h 3225800"/>
              <a:gd name="connsiteX3" fmla="*/ 0 w 6527800"/>
              <a:gd name="connsiteY3" fmla="*/ 0 h 322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800" h="3225800">
                <a:moveTo>
                  <a:pt x="0" y="0"/>
                </a:moveTo>
                <a:lnTo>
                  <a:pt x="5156200" y="38100"/>
                </a:lnTo>
                <a:lnTo>
                  <a:pt x="6527800" y="322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7820738" y="1921779"/>
            <a:ext cx="4657309" cy="795390"/>
          </a:xfrm>
          <a:custGeom>
            <a:avLst/>
            <a:gdLst>
              <a:gd name="connsiteX0" fmla="*/ 0 w 7023100"/>
              <a:gd name="connsiteY0" fmla="*/ 0 h 3429000"/>
              <a:gd name="connsiteX1" fmla="*/ 1384300 w 7023100"/>
              <a:gd name="connsiteY1" fmla="*/ 3187700 h 3429000"/>
              <a:gd name="connsiteX2" fmla="*/ 1816100 w 7023100"/>
              <a:gd name="connsiteY2" fmla="*/ 3429000 h 3429000"/>
              <a:gd name="connsiteX3" fmla="*/ 7023100 w 7023100"/>
              <a:gd name="connsiteY3" fmla="*/ 3416300 h 3429000"/>
              <a:gd name="connsiteX4" fmla="*/ 0 w 7023100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3100" h="3429000">
                <a:moveTo>
                  <a:pt x="0" y="0"/>
                </a:moveTo>
                <a:lnTo>
                  <a:pt x="1384300" y="3187700"/>
                </a:lnTo>
                <a:lnTo>
                  <a:pt x="1816100" y="3429000"/>
                </a:lnTo>
                <a:lnTo>
                  <a:pt x="7023100" y="3416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pic>
        <p:nvPicPr>
          <p:cNvPr id="1028" name="Picture 4" descr="一氧化碳中毒防範宣導自製海報&quot;修正版&quot; @ 湖西婦宣分隊的部落格(澎湖) :: 隨意窩Xuite日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35" y="303957"/>
            <a:ext cx="8208912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C2BCFA13-94D0-4D58-91E7-1288F1FB3F50}"/>
              </a:ext>
            </a:extLst>
          </p:cNvPr>
          <p:cNvSpPr txBox="1">
            <a:spLocks/>
          </p:cNvSpPr>
          <p:nvPr/>
        </p:nvSpPr>
        <p:spPr>
          <a:xfrm>
            <a:off x="164680" y="2717169"/>
            <a:ext cx="3672407" cy="2945608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幼圆" panose="020105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要保持</a:t>
            </a:r>
            <a:endParaRPr lang="en-US" altLang="zh-TW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 通風</a:t>
            </a:r>
            <a:endParaRPr lang="zh-TW" alt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9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1.2|1.2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1.2|1.2|2.4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</Words>
  <Application>Microsoft Office PowerPoint</Application>
  <PresentationFormat>自訂</PresentationFormat>
  <Paragraphs>40</Paragraphs>
  <Slides>13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26" baseType="lpstr">
      <vt:lpstr>宋体</vt:lpstr>
      <vt:lpstr>幼圆</vt:lpstr>
      <vt:lpstr>微軟正黑體</vt:lpstr>
      <vt:lpstr>新細明體</vt:lpstr>
      <vt:lpstr>標楷體</vt:lpstr>
      <vt:lpstr>Arial</vt:lpstr>
      <vt:lpstr>Calibri</vt:lpstr>
      <vt:lpstr>Calibri Light</vt:lpstr>
      <vt:lpstr>Rockwell</vt:lpstr>
      <vt:lpstr>Rockwell Condensed</vt:lpstr>
      <vt:lpstr>Wingdings</vt:lpstr>
      <vt:lpstr>1_自定义设计方案</vt:lpstr>
      <vt:lpstr>木刻字型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dc:description>http://www.ypppt.com/</dc:description>
  <cp:lastModifiedBy/>
  <cp:revision>1</cp:revision>
  <dcterms:created xsi:type="dcterms:W3CDTF">2016-09-17T14:09:48Z</dcterms:created>
  <dcterms:modified xsi:type="dcterms:W3CDTF">2022-12-02T01:45:16Z</dcterms:modified>
</cp:coreProperties>
</file>