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86" r:id="rId6"/>
    <p:sldId id="303" r:id="rId7"/>
    <p:sldId id="281" r:id="rId8"/>
    <p:sldId id="282" r:id="rId9"/>
    <p:sldId id="304" r:id="rId10"/>
    <p:sldId id="268" r:id="rId11"/>
    <p:sldId id="263" r:id="rId12"/>
    <p:sldId id="314" r:id="rId13"/>
    <p:sldId id="280" r:id="rId14"/>
    <p:sldId id="302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308" r:id="rId26"/>
    <p:sldId id="312" r:id="rId27"/>
    <p:sldId id="309" r:id="rId28"/>
    <p:sldId id="310" r:id="rId29"/>
    <p:sldId id="287" r:id="rId30"/>
    <p:sldId id="289" r:id="rId31"/>
    <p:sldId id="291" r:id="rId32"/>
    <p:sldId id="293" r:id="rId33"/>
    <p:sldId id="294" r:id="rId34"/>
    <p:sldId id="295" r:id="rId35"/>
    <p:sldId id="298" r:id="rId36"/>
    <p:sldId id="311" r:id="rId37"/>
    <p:sldId id="306" r:id="rId38"/>
    <p:sldId id="307" r:id="rId39"/>
    <p:sldId id="260" r:id="rId40"/>
    <p:sldId id="270" r:id="rId41"/>
    <p:sldId id="279" r:id="rId4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5714" autoAdjust="0"/>
  </p:normalViewPr>
  <p:slideViewPr>
    <p:cSldViewPr snapToGrid="0">
      <p:cViewPr varScale="1">
        <p:scale>
          <a:sx n="78" d="100"/>
          <a:sy n="78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</a:t>
            </a:r>
            <a:r>
              <a:rPr lang="zh-TW" altLang="zh-TW" b="1" dirty="0" smtClean="0"/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一瓶電子煙補充液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(30ml)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尼古丁含量等於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包紙菸的尼古丁含量，過量有導致中毒的可能</a:t>
            </a:r>
            <a:r>
              <a:rPr lang="zh-TW" altLang="zh-TW" b="1" dirty="0" smtClean="0"/>
              <a:t>，</a:t>
            </a:r>
            <a:r>
              <a:rPr lang="zh-TW" altLang="zh-TW" b="1" dirty="0"/>
              <a:t>不能幫助戒菸</a:t>
            </a:r>
            <a:r>
              <a:rPr lang="zh-TW" altLang="zh-TW" b="1" dirty="0" smtClean="0"/>
              <a:t>，尼古丁</a:t>
            </a:r>
            <a:r>
              <a:rPr lang="zh-TW" altLang="zh-TW" b="1" dirty="0"/>
              <a:t>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 smtClean="0"/>
          </a:p>
          <a:p>
            <a:r>
              <a:rPr lang="zh-TW" altLang="en-US" dirty="0" smtClean="0"/>
              <a:t>國健署電子煙宣導圖文</a:t>
            </a:r>
            <a:r>
              <a:rPr lang="en-US" altLang="zh-TW" dirty="0" smtClean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 smtClean="0"/>
              <a:t>電子煙隱藏的危害物質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尼古丁</a:t>
            </a:r>
            <a:r>
              <a:rPr lang="en-US" altLang="zh-TW" dirty="0" smtClean="0"/>
              <a:t>:</a:t>
            </a:r>
            <a:r>
              <a:rPr lang="zh-TW" altLang="en-US" dirty="0" smtClean="0"/>
              <a:t>尼古丁是從菸草粹取出的生物鹼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甲醛乙醛</a:t>
            </a:r>
            <a:r>
              <a:rPr lang="en-US" altLang="zh-TW" dirty="0" smtClean="0"/>
              <a:t>:</a:t>
            </a:r>
            <a:r>
              <a:rPr lang="zh-TW" altLang="en-US" dirty="0" smtClean="0"/>
              <a:t>吸入甲醛或乙醛會刺激眼部及呼吸道，引起咳嗽、 喘鳴、胸痛及支氣管炎，長期吸入可能引起慢性呼吸道疾病。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丙二醇</a:t>
            </a:r>
            <a:r>
              <a:rPr lang="en-US" altLang="zh-TW" dirty="0" smtClean="0"/>
              <a:t>:</a:t>
            </a:r>
            <a:r>
              <a:rPr lang="zh-TW" altLang="en-US" dirty="0" smtClean="0"/>
              <a:t>電子煙的主要溶劑，會對皮膚及黏膜產生刺激性，過度使用會造成接觸性皮膚炎、落髮、知覺異常、腎臟損害及肝臟異常。 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電子煙曾因電池發生過爆炸事件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 smtClean="0"/>
          </a:p>
          <a:p>
            <a:r>
              <a:rPr lang="zh-TW" altLang="en-US" dirty="0" smtClean="0"/>
              <a:t>可透過小組釐清或是問答的方式來詢問同學菸品是什麼、對我們的危害又是什麼、拒絕抽菸的好處有什麼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藉此離清觀念以降低青少年對菸品的好奇進而使用菸品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 smtClean="0"/>
              <a:t>由前面對菸品危害的釐清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 smtClean="0"/>
              <a:t>後續利用情境練習強化同學的拒菸技能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/>
          </a:p>
          <a:p>
            <a:pPr defTabSz="914307">
              <a:defRPr/>
            </a:pPr>
            <a:r>
              <a:rPr lang="zh-TW" altLang="en-US" dirty="0" smtClean="0"/>
              <a:t>老師可請</a:t>
            </a:r>
            <a:r>
              <a:rPr lang="en-US" altLang="zh-TW" dirty="0" smtClean="0"/>
              <a:t>8</a:t>
            </a:r>
            <a:r>
              <a:rPr lang="zh-TW" altLang="en-US" dirty="0" smtClean="0"/>
              <a:t>位同學上台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 smtClean="0"/>
          </a:p>
          <a:p>
            <a:pPr defTabSz="914214"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依據菸害防制法規定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/>
              <a:t>另本市公告禁菸場所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老街、廟宇、辦公場所周邊、公園、高中職以下學校周邊、公車候車亭及連鎖便利商店、咖啡廳、速食店</a:t>
            </a:r>
            <a:r>
              <a:rPr lang="en-US" altLang="zh-TW" dirty="0" smtClean="0"/>
              <a:t>1</a:t>
            </a:r>
            <a:r>
              <a:rPr lang="zh-TW" altLang="en-US" dirty="0" smtClean="0"/>
              <a:t>樓門市前之騎樓、桃園市中路二號社會住宅設置之沿街步道式開放空間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5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0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29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檳榔危害物質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檳榔果不加配料本身具有致癌性，因富含</a:t>
            </a:r>
            <a:r>
              <a:rPr kumimoji="1"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「檳榔素」及 「檳榔鹼」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，這兩種物質會破壞口腔並長腫瘤。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紅灰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使口腔環境變鹼，造成細胞癌化。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荖花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如有農藥殘留可能會加速口腔健康危害。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吃檳榔會造成牙齒會變得不健康，牙齦萎縮造成牙周病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/>
              <a:t>牙齒會變黑、嘴唇會紅紅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，與同學聊天會飄散出臭臭的味道，可能會嚇到同學。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除了前面的牙齒危害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及外觀上的傷害，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嚼檳榔時粗纖維會不斷磨損口腔黏膜，傷口不斷結疤又被磨損，累積一段時間會造成口腔纖維化而難以張口，變得無法正常進食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最可怕的是吃檳榔可能會增加口腔癌風險，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長期下來還會危害全身健康，如食道癌、心血管疾病、腸胃系統疾病、腎功能受損與肝硬化等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口腔黏膜顏色或型態改變，如紅、白斑及疣狀增生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口腔潰瘍或張口不易、舌頭活動困難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顎骨局部腫大，導致臉部左右不對稱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</a:t>
            </a:r>
            <a:r>
              <a:rPr lang="zh-TW" altLang="en-US" dirty="0"/>
              <a:t>身體的併發症，更 合併諸多精神症狀如焦慮、憂鬱及認知功能受損等。在病程過程中出 現憂鬱及自殺比率比一般族群高 </a:t>
            </a:r>
            <a:r>
              <a:rPr lang="en-US" altLang="zh-TW" dirty="0"/>
              <a:t>20 </a:t>
            </a:r>
            <a:r>
              <a:rPr lang="zh-TW" altLang="en-US" dirty="0"/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酗酒</a:t>
            </a:r>
            <a:r>
              <a:rPr lang="en-US" altLang="zh-TW" dirty="0">
                <a:latin typeface="Arial" panose="020B0604020202020204" pitchFamily="34" charset="0"/>
              </a:rPr>
              <a:t>+</a:t>
            </a:r>
            <a:r>
              <a:rPr lang="zh-TW" altLang="en-US" dirty="0">
                <a:latin typeface="Arial" panose="020B0604020202020204" pitchFamily="34" charset="0"/>
              </a:rPr>
              <a:t>抽菸 </a:t>
            </a:r>
            <a:r>
              <a:rPr lang="en-US" altLang="zh-TW" dirty="0">
                <a:latin typeface="Arial" panose="020B0604020202020204" pitchFamily="34" charset="0"/>
              </a:rPr>
              <a:t>22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抽菸   </a:t>
            </a:r>
            <a:r>
              <a:rPr lang="en-US" altLang="zh-TW" dirty="0">
                <a:latin typeface="Arial" panose="020B0604020202020204" pitchFamily="34" charset="0"/>
              </a:rPr>
              <a:t>18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酗酒 </a:t>
            </a:r>
            <a:r>
              <a:rPr lang="en-US" altLang="zh-TW" dirty="0">
                <a:latin typeface="Arial" panose="020B0604020202020204" pitchFamily="34" charset="0"/>
              </a:rPr>
              <a:t>10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</a:t>
            </a:r>
            <a:r>
              <a:rPr lang="zh-TW" altLang="en-US" dirty="0" smtClean="0"/>
              <a:t>抽菸</a:t>
            </a:r>
            <a:r>
              <a:rPr lang="zh-TW" altLang="en-US" dirty="0"/>
              <a:t>，菸裡面有害的東西，就會被抽菸的人跟附近的人吸入，口罩跟棉花上黃黑色的東西，就是對身體有害的物質，當抽越來越多根的香菸，口罩跟棉花顏色更深，對身體越不好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影片中用實驗模擬菸進入身體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 smtClean="0"/>
              <a:t>用口罩來模擬肺泡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電子煙是以電壓驅動，透過加熱液態化合物產生氣體，讓使用者直接吸入。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文章出處</a:t>
            </a:r>
            <a:r>
              <a:rPr lang="en-US" altLang="zh-TW" dirty="0" smtClean="0"/>
              <a:t>:https://tw.youcard.yahoo.com/</a:t>
            </a:r>
            <a:r>
              <a:rPr lang="en-US" altLang="zh-TW" dirty="0" err="1" smtClean="0"/>
              <a:t>cardstack</a:t>
            </a:r>
            <a:r>
              <a:rPr lang="en-US" altLang="zh-TW" dirty="0" smtClean="0"/>
              <a:t>/2d4072e0-cdf9-11e9-867c-4df3b5bb8f3b?yptr=yahoo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6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電子煙有好多種類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、好多口味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有叫果汁棒、維他命棒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，裡面是真的含有果汁及維他命嗎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果汁棒、維他命棒、蒸氣果汁等違禁產品，地下賣家常標榜無害又有多種口味任君挑選，是不是也讓你迷惑了呢？但這些其實都是「電子煙」換個名稱包裝罷了！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，抽多了傷身且會上癮，常標榜沒有紙菸的焦油只有食用的香精很安全的，但其實大多電子煙煙油成分多標示不清，大多為不合法添加物，有研究檢測出多達</a:t>
            </a:r>
            <a:r>
              <a:rPr lang="en-US" altLang="zh-TW" dirty="0" smtClean="0">
                <a:latin typeface="Arial" panose="020B0604020202020204" pitchFamily="34" charset="0"/>
              </a:rPr>
              <a:t>164</a:t>
            </a:r>
            <a:r>
              <a:rPr lang="zh-TW" altLang="en-US" dirty="0" smtClean="0">
                <a:latin typeface="Arial" panose="020B0604020202020204" pitchFamily="34" charset="0"/>
              </a:rPr>
              <a:t>種有毒物質，會造成癌症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、肺、心、肝、腎及生殖功能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成電子煙含尼古丁，會影響青少年腦部發育，導致學習能力低落，心神遲鈍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影片連結</a:t>
            </a:r>
            <a:r>
              <a:rPr lang="en-US" altLang="zh-TW" dirty="0" smtClean="0">
                <a:latin typeface="Arial" panose="020B0604020202020204" pitchFamily="34" charset="0"/>
              </a:rPr>
              <a:t>:https://tw.tv.yahoo.com/content-marketing/%E4%B8%8D%E5%98%97%E8%A9%A6-%E4%B8%8D%E8%B3%BC%E8%B2%B7-%E4%B8%8D%E6%8E%A8%E8%96%A6%E9%9B%BB%E5%AD%90%E7%85%99-020233536.html</a:t>
            </a:r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看看電子煙可能有哪些壞東西</a:t>
            </a:r>
            <a:r>
              <a:rPr lang="en-US" altLang="zh-TW" dirty="0" smtClean="0">
                <a:latin typeface="Arial" panose="020B0604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1.</a:t>
            </a:r>
            <a:r>
              <a:rPr lang="zh-TW" altLang="zh-TW" b="1" dirty="0" smtClean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2.</a:t>
            </a:r>
            <a:r>
              <a:rPr lang="zh-TW" altLang="en-US" b="1" dirty="0" smtClean="0"/>
              <a:t>另外電子煙亦含有</a:t>
            </a:r>
            <a:r>
              <a:rPr lang="zh-TW" altLang="zh-TW" b="1" dirty="0" smtClean="0"/>
              <a:t>甲醛</a:t>
            </a:r>
            <a:r>
              <a:rPr lang="en-US" altLang="zh-TW" b="1" dirty="0" smtClean="0"/>
              <a:t>(</a:t>
            </a:r>
            <a:r>
              <a:rPr lang="zh-TW" altLang="zh-TW" b="1" dirty="0" smtClean="0"/>
              <a:t>也就是俗稱的福馬林，是一級致癌物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 smtClean="0"/>
              <a:t>3.</a:t>
            </a:r>
            <a:r>
              <a:rPr lang="zh-TW" altLang="en-US" b="1" dirty="0" smtClean="0"/>
              <a:t>電子煙無法幫助戒菸，</a:t>
            </a:r>
            <a:r>
              <a:rPr lang="zh-TW" altLang="zh-TW" b="1" dirty="0" smtClean="0"/>
              <a:t>目前我國尚未認證電子煙是戒菸輔助器材，請民眾切勿相信。</a:t>
            </a:r>
            <a:endParaRPr lang="en-US" altLang="zh-TW" b="1" dirty="0" smtClean="0"/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資料來源</a:t>
            </a:r>
            <a:r>
              <a:rPr lang="en-US" altLang="zh-TW" dirty="0" smtClean="0">
                <a:latin typeface="Arial" panose="020B0604020202020204" pitchFamily="34" charset="0"/>
              </a:rPr>
              <a:t>: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1.https://www.hpa.gov.tw/Pages/Detail.aspx?nodeid=127&amp;pid=7577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2. 1050324</a:t>
            </a:r>
            <a:r>
              <a:rPr lang="zh-TW" altLang="en-US" dirty="0" smtClean="0">
                <a:latin typeface="Arial" panose="020B0604020202020204" pitchFamily="34" charset="0"/>
              </a:rPr>
              <a:t>電子煙防制知能</a:t>
            </a:r>
            <a:r>
              <a:rPr lang="en-US" altLang="zh-TW" dirty="0" smtClean="0"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</a:rPr>
              <a:t>衛生福利部</a:t>
            </a:r>
            <a:r>
              <a:rPr lang="en-US" altLang="zh-TW" dirty="0" smtClean="0">
                <a:latin typeface="Arial" panose="020B0604020202020204" pitchFamily="34" charset="0"/>
              </a:rPr>
              <a:t>)</a:t>
            </a:r>
            <a:r>
              <a:rPr lang="zh-TW" altLang="en-US" dirty="0" smtClean="0">
                <a:latin typeface="Arial" panose="020B0604020202020204" pitchFamily="34" charset="0"/>
              </a:rPr>
              <a:t>附檔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有些人認為吸電子煙沒有產生菸臭味，在室內吸用就不會影響到其他人，電子煙煙霧跟紙菸一樣有二手菸危害，其煙霧可測得大量的丙二醇、甘油、尼古丁、重金屬等，還伴隨著高濃度的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PM2.5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微粒，且在室內環境不易散失，絕對不是賣家所稱的無害的蒸氣或煙霧。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hyperlink" Target="https://youtu.be/Fu0YmaclJT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Qago0P2O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1GzcOaS9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危害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防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制宣導教材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</a:t>
            </a:r>
            <a:r>
              <a:rPr lang="zh-TW" altLang="en-US" sz="2800" b="1" u="sng" spc="50" dirty="0" smtClean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衛生局製</a:t>
            </a:r>
            <a:endParaRPr lang="zh-TW" altLang="en-US" sz="2800" b="1" u="sng" spc="50" dirty="0">
              <a:ln w="11430"/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9" y="1461889"/>
            <a:ext cx="3463614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23657" y="333027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204031" y="4249893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6549" y="194809"/>
            <a:ext cx="919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大危害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11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281781" y="6444366"/>
            <a:ext cx="233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5088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6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電子煙釀肺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年齡最小僅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0" y="1193876"/>
            <a:ext cx="11719631" cy="50145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年輕人使用電子煙比例逐年提升，甚至還造成肺傷害。根據國民健康署統計，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例通報疑似電子煙肺傷害個案，其中年齡最小只有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煙油含有超過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種有害、有毒致癌物質等。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部分標榜草莓、香草口味的電子煙，添加的食用香料、香精等雖然能吃，但不代表能吸，因煙油添加物缺乏呼吸毒理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）表示，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許多標榜無尼古丁的煙油，其實都測出含有尼古丁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，且全球每年約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萬人因二手菸死亡，其中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歲以下的兒童和青少年為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790" y="6208467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2022.2.24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97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害防制小學堂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好處有什麼呢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33823" y="1687091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不要來一口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阿，吸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時候很酷喔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其實並不酷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菸演練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7636" y="1338071"/>
            <a:ext cx="10058400" cy="699964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35"/>
            <a:ext cx="12192000" cy="1113104"/>
          </a:xfrm>
          <a:prstGeom prst="rect">
            <a:avLst/>
          </a:prstGeom>
        </p:spPr>
      </p:pic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87157" y="164030"/>
            <a:ext cx="10058400" cy="90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04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276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0287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9065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0000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21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3943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的行為，被發現在學校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要上課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都是不行，違規的人會被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1123720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zh-TW" sz="4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40744" y="1572237"/>
            <a:ext cx="105156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我未滿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歲，同學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家人或超商店員可不可以給我菸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495925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  <a:b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142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：小兔的媽媽拿給他一些電子煙，叫他賣給同學賺零用錢，小兔媽媽和小兔這樣的行為是對的嗎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條例規定不得提供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：小兔在網路上賣電子煙，結果就讀國中的阿花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買到了，小兔的行為是對的嗎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27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33CCCC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：兔子不偷懶，就真的會贏嗎？</a:t>
            </a:r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022"/>
          <a:stretch/>
        </p:blipFill>
        <p:spPr>
          <a:xfrm>
            <a:off x="1861377" y="1690688"/>
            <a:ext cx="8249002" cy="42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97"/>
          </a:xfrm>
          <a:solidFill>
            <a:srgbClr val="2EB8C2"/>
          </a:solidFill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：老煙槍兔子下定決心要戒菸了！能順利成功嗎？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9096" y="1517152"/>
            <a:ext cx="9170077" cy="4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10652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原來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賣酒予未滿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！保護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不可以飲酒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，任何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人不可以供應酒給兒童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581819" y="6450015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kumimoji="0" lang="zh-TW" altLang="en-US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菸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酗酒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戒檳資詢專線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             </a:t>
            </a:r>
            <a:endParaRPr lang="en-US" altLang="zh-TW" sz="1600" dirty="0"/>
          </a:p>
          <a:p>
            <a:r>
              <a:rPr lang="zh-TW" altLang="en-US" sz="1600" dirty="0"/>
              <a:t>國民健康署 </a:t>
            </a:r>
            <a:r>
              <a:rPr lang="en-US" altLang="zh-TW" sz="1600" dirty="0"/>
              <a:t>-</a:t>
            </a:r>
            <a:r>
              <a:rPr lang="zh-TW" altLang="en-US" sz="1600" dirty="0"/>
              <a:t>「菸害</a:t>
            </a:r>
            <a:r>
              <a:rPr lang="en-US" altLang="zh-TW" sz="1600" dirty="0"/>
              <a:t>OUT</a:t>
            </a:r>
            <a:r>
              <a:rPr lang="zh-TW" altLang="en-US" sz="1600" dirty="0"/>
              <a:t>戒菸</a:t>
            </a:r>
            <a:r>
              <a:rPr lang="en-US" altLang="zh-TW" sz="1600" dirty="0"/>
              <a:t>IN</a:t>
            </a:r>
            <a:r>
              <a:rPr lang="zh-TW" altLang="en-US" sz="16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</a:t>
            </a:r>
            <a:endParaRPr lang="en-US" altLang="zh-TW" sz="1600" dirty="0"/>
          </a:p>
          <a:p>
            <a:r>
              <a:rPr lang="zh-TW" altLang="en-US" sz="1600" dirty="0"/>
              <a:t>國民健康署</a:t>
            </a:r>
            <a:r>
              <a:rPr lang="en-US" altLang="zh-TW" sz="1600" dirty="0"/>
              <a:t>-</a:t>
            </a:r>
            <a:r>
              <a:rPr lang="zh-TW" altLang="en-US" sz="1600" dirty="0"/>
              <a:t>科普實驗參考影片</a:t>
            </a:r>
            <a:r>
              <a:rPr lang="en-US" altLang="zh-TW" sz="1600" dirty="0"/>
              <a:t>-</a:t>
            </a:r>
            <a:r>
              <a:rPr lang="zh-TW" altLang="en-US" sz="16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8" y="779805"/>
            <a:ext cx="110232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人緣和健康 專家提醒別碰這個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國健署電子菸最新文宣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https://tw.news.yahoo.com/topic/2020health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57608" t="60501" r="33756" b="23990"/>
          <a:stretch/>
        </p:blipFill>
        <p:spPr>
          <a:xfrm>
            <a:off x="9679706" y="4026167"/>
            <a:ext cx="1543575" cy="1559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-1040"/>
            <a:ext cx="12192001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-1999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10"/>
          <a:srcRect r="5517" b="6293"/>
          <a:stretch/>
        </p:blipFill>
        <p:spPr bwMode="auto">
          <a:xfrm>
            <a:off x="10017978" y="5616407"/>
            <a:ext cx="130492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5802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8" t="1705" r="966" b="2080"/>
          <a:stretch/>
        </p:blipFill>
        <p:spPr>
          <a:xfrm>
            <a:off x="1410158" y="1421365"/>
            <a:ext cx="9443271" cy="43296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4719" y="6189488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9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6" y="59513"/>
            <a:ext cx="9037503" cy="50167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57281" y="5076260"/>
            <a:ext cx="75807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電子果汁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好多口味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裡面是加果汁嗎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維他命棒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裡面有加各種維他命嗎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E8F9-D234-4528-906E-F52D8795C0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7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54713" y="6510339"/>
            <a:ext cx="273050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12" indent="-285736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2942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118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295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fld id="{B813F6BA-5415-4A5E-967C-09E8A4255DB4}" type="slidenum">
              <a:rPr kumimoji="0" lang="zh-TW" altLang="en-US" sz="1406">
                <a:latin typeface="Arial" pitchFamily="34" charset="0"/>
                <a:ea typeface="新細明體" pitchFamily="18" charset="-120"/>
              </a:rPr>
              <a:pPr>
                <a:defRPr/>
              </a:pPr>
              <a:t>8</a:t>
            </a:fld>
            <a:endParaRPr kumimoji="0" lang="zh-TW" altLang="en-US" sz="1406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-1196" r="2516" b="7620"/>
          <a:stretch>
            <a:fillRect/>
          </a:stretch>
        </p:blipFill>
        <p:spPr bwMode="auto">
          <a:xfrm>
            <a:off x="1398588" y="-57150"/>
            <a:ext cx="9112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695408" y="6401972"/>
            <a:ext cx="373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國民健康署電子煙防制知能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1571" y="11663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467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302" y="17783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6" t="1891" r="2379" b="4351"/>
          <a:stretch/>
        </p:blipFill>
        <p:spPr>
          <a:xfrm>
            <a:off x="1046603" y="1503402"/>
            <a:ext cx="10045347" cy="4588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7123</TotalTime>
  <Words>4182</Words>
  <Application>Microsoft Office PowerPoint</Application>
  <PresentationFormat>寬螢幕</PresentationFormat>
  <Paragraphs>328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Bodoni SvtyTwo ITC TT-Book</vt:lpstr>
      <vt:lpstr>華康少女文字W7(P)</vt:lpstr>
      <vt:lpstr>華康儷粗圓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PowerPoint 簡報</vt:lpstr>
      <vt:lpstr>吸菸後的菸燻妝</vt:lpstr>
      <vt:lpstr>電子煙危害</vt:lpstr>
      <vt:lpstr>什麼是電子煙?</vt:lpstr>
      <vt:lpstr>PowerPoint 簡報</vt:lpstr>
      <vt:lpstr>PowerPoint 簡報</vt:lpstr>
      <vt:lpstr>電子煙也有二、三手菸(煙)危害</vt:lpstr>
      <vt:lpstr>電子煙的五大危害</vt:lpstr>
      <vt:lpstr>PowerPoint 簡報</vt:lpstr>
      <vt:lpstr>電子煙釀肺傷害， 年齡最小僅16歲</vt:lpstr>
      <vt:lpstr>菸害防制小學堂</vt:lpstr>
      <vt:lpstr>拒菸練功坊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 青少年菸害防制 </vt:lpstr>
      <vt:lpstr>蔡阿嘎真人版龜兔賽跑(上)：兔子不偷懶，就真的會贏嗎？</vt:lpstr>
      <vt:lpstr> 蔡阿嘎真人版龜兔賽跑(下)：老煙槍兔子下定決心要戒菸了！能順利成功嗎？ 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User</cp:lastModifiedBy>
  <cp:revision>247</cp:revision>
  <cp:lastPrinted>2022-02-25T09:09:12Z</cp:lastPrinted>
  <dcterms:created xsi:type="dcterms:W3CDTF">2021-02-18T08:53:19Z</dcterms:created>
  <dcterms:modified xsi:type="dcterms:W3CDTF">2022-03-14T01:29:49Z</dcterms:modified>
</cp:coreProperties>
</file>